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Lst>
  <p:sldSz cy="5143500" cx="9144000"/>
  <p:notesSz cx="6858000" cy="9144000"/>
  <p:embeddedFontLst>
    <p:embeddedFont>
      <p:font typeface="Nunito SemiBold"/>
      <p:regular r:id="rId34"/>
      <p:bold r:id="rId35"/>
      <p:italic r:id="rId36"/>
      <p:boldItalic r:id="rId37"/>
    </p:embeddedFont>
    <p:embeddedFont>
      <p:font typeface="Roboto"/>
      <p:regular r:id="rId38"/>
      <p:bold r:id="rId39"/>
      <p:italic r:id="rId40"/>
      <p:boldItalic r:id="rId41"/>
    </p:embeddedFont>
    <p:embeddedFont>
      <p:font typeface="Nunito"/>
      <p:regular r:id="rId42"/>
      <p:bold r:id="rId43"/>
      <p:italic r:id="rId44"/>
      <p:boldItalic r:id="rId4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italic.fntdata"/><Relationship Id="rId20" Type="http://schemas.openxmlformats.org/officeDocument/2006/relationships/slide" Target="slides/slide15.xml"/><Relationship Id="rId42" Type="http://schemas.openxmlformats.org/officeDocument/2006/relationships/font" Target="fonts/Nunito-regular.fntdata"/><Relationship Id="rId41" Type="http://schemas.openxmlformats.org/officeDocument/2006/relationships/font" Target="fonts/Roboto-boldItalic.fntdata"/><Relationship Id="rId22" Type="http://schemas.openxmlformats.org/officeDocument/2006/relationships/slide" Target="slides/slide17.xml"/><Relationship Id="rId44" Type="http://schemas.openxmlformats.org/officeDocument/2006/relationships/font" Target="fonts/Nunito-italic.fntdata"/><Relationship Id="rId21" Type="http://schemas.openxmlformats.org/officeDocument/2006/relationships/slide" Target="slides/slide16.xml"/><Relationship Id="rId43" Type="http://schemas.openxmlformats.org/officeDocument/2006/relationships/font" Target="fonts/Nunito-bold.fntdata"/><Relationship Id="rId24" Type="http://schemas.openxmlformats.org/officeDocument/2006/relationships/slide" Target="slides/slide19.xml"/><Relationship Id="rId23" Type="http://schemas.openxmlformats.org/officeDocument/2006/relationships/slide" Target="slides/slide18.xml"/><Relationship Id="rId45" Type="http://schemas.openxmlformats.org/officeDocument/2006/relationships/font" Target="fonts/Nunito-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font" Target="fonts/NunitoSemiBold-bold.fntdata"/><Relationship Id="rId12" Type="http://schemas.openxmlformats.org/officeDocument/2006/relationships/slide" Target="slides/slide7.xml"/><Relationship Id="rId34" Type="http://schemas.openxmlformats.org/officeDocument/2006/relationships/font" Target="fonts/NunitoSemiBold-regular.fntdata"/><Relationship Id="rId15" Type="http://schemas.openxmlformats.org/officeDocument/2006/relationships/slide" Target="slides/slide10.xml"/><Relationship Id="rId37" Type="http://schemas.openxmlformats.org/officeDocument/2006/relationships/font" Target="fonts/NunitoSemiBold-boldItalic.fntdata"/><Relationship Id="rId14" Type="http://schemas.openxmlformats.org/officeDocument/2006/relationships/slide" Target="slides/slide9.xml"/><Relationship Id="rId36" Type="http://schemas.openxmlformats.org/officeDocument/2006/relationships/font" Target="fonts/NunitoSemiBold-italic.fntdata"/><Relationship Id="rId17" Type="http://schemas.openxmlformats.org/officeDocument/2006/relationships/slide" Target="slides/slide12.xml"/><Relationship Id="rId39" Type="http://schemas.openxmlformats.org/officeDocument/2006/relationships/font" Target="fonts/Roboto-bold.fntdata"/><Relationship Id="rId16" Type="http://schemas.openxmlformats.org/officeDocument/2006/relationships/slide" Target="slides/slide11.xml"/><Relationship Id="rId38" Type="http://schemas.openxmlformats.org/officeDocument/2006/relationships/font" Target="fonts/Roboto-regular.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5bac6d5d2b_0_15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5bac6d5d2b_0_15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5bac6d5d2b_0_16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5bac6d5d2b_0_16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5babd87bc7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5babd87bc7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5c9430dc81_0_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5c9430dc81_0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5d4b899a82_1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5d4b899a82_1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5cbc47d0c5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5cbc47d0c5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5d4b899a82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5d4b899a82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g5d4b899a82_1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6" name="Google Shape;416;g5d4b899a82_1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g5bac6d5d2b_0_15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3" name="Google Shape;433;g5bac6d5d2b_0_15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5c9430dc81_0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9" name="Google Shape;439;g5c9430dc81_0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Customer Products</a:t>
            </a:r>
            <a:endParaRPr/>
          </a:p>
          <a:p>
            <a:pPr indent="0" lvl="0" marL="0" rtl="0" algn="l">
              <a:spcBef>
                <a:spcPts val="0"/>
              </a:spcBef>
              <a:spcAft>
                <a:spcPts val="0"/>
              </a:spcAft>
              <a:buNone/>
            </a:pPr>
            <a:r>
              <a:rPr lang="en"/>
              <a:t>Partner Products</a:t>
            </a:r>
            <a:endParaRPr/>
          </a:p>
          <a:p>
            <a:pPr indent="0" lvl="0" marL="0" rtl="0" algn="l">
              <a:spcBef>
                <a:spcPts val="0"/>
              </a:spcBef>
              <a:spcAft>
                <a:spcPts val="0"/>
              </a:spcAft>
              <a:buNone/>
            </a:pPr>
            <a:r>
              <a:rPr lang="en"/>
              <a:t>Operator / KOKO Products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5d4b899a82_1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5d4b899a82_1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g5c9430dc81_0_1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6" name="Google Shape;446;g5c9430dc81_0_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g5c9430dc81_0_1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6" name="Google Shape;456;g5c9430dc81_0_1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g5bac6d5d2b_0_15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3" name="Google Shape;493;g5bac6d5d2b_0_15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g5bac6d5d2b_0_15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9" name="Google Shape;499;g5bac6d5d2b_0_15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 name="Shape 503"/>
        <p:cNvGrpSpPr/>
        <p:nvPr/>
      </p:nvGrpSpPr>
      <p:grpSpPr>
        <a:xfrm>
          <a:off x="0" y="0"/>
          <a:ext cx="0" cy="0"/>
          <a:chOff x="0" y="0"/>
          <a:chExt cx="0" cy="0"/>
        </a:xfrm>
      </p:grpSpPr>
      <p:sp>
        <p:nvSpPr>
          <p:cNvPr id="504" name="Google Shape;504;g5c9430dc81_0_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5" name="Google Shape;505;g5c9430dc81_0_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g5c9430dc81_0_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1" name="Google Shape;511;g5c9430dc81_0_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g5d4b899a8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7" name="Google Shape;517;g5d4b899a8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 name="Shape 535"/>
        <p:cNvGrpSpPr/>
        <p:nvPr/>
      </p:nvGrpSpPr>
      <p:grpSpPr>
        <a:xfrm>
          <a:off x="0" y="0"/>
          <a:ext cx="0" cy="0"/>
          <a:chOff x="0" y="0"/>
          <a:chExt cx="0" cy="0"/>
        </a:xfrm>
      </p:grpSpPr>
      <p:sp>
        <p:nvSpPr>
          <p:cNvPr id="536" name="Google Shape;536;g5cbc47d0c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7" name="Google Shape;537;g5cbc47d0c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 name="Shape 541"/>
        <p:cNvGrpSpPr/>
        <p:nvPr/>
      </p:nvGrpSpPr>
      <p:grpSpPr>
        <a:xfrm>
          <a:off x="0" y="0"/>
          <a:ext cx="0" cy="0"/>
          <a:chOff x="0" y="0"/>
          <a:chExt cx="0" cy="0"/>
        </a:xfrm>
      </p:grpSpPr>
      <p:sp>
        <p:nvSpPr>
          <p:cNvPr id="542" name="Google Shape;542;g5d4b899a82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3" name="Google Shape;543;g5d4b899a82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5babd87bc7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5babd87bc7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5babd87bc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5babd87bc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23 custom products</a:t>
            </a:r>
            <a:endParaRPr/>
          </a:p>
          <a:p>
            <a:pPr indent="0" lvl="0" marL="0" rtl="0" algn="l">
              <a:spcBef>
                <a:spcPts val="0"/>
              </a:spcBef>
              <a:spcAft>
                <a:spcPts val="0"/>
              </a:spcAft>
              <a:buNone/>
            </a:pPr>
            <a:r>
              <a:rPr lang="en"/>
              <a:t>10 integrations</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5bac6d5d2b_0_15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5bac6d5d2b_0_15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Only agent management is explored and we have enough experience to start thinking about productising it.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5bac6d5d2b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5bac6d5d2b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Only agent management is explored and we have enough experience to start thinking about productising it.</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5babd87bc7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5babd87bc7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5d4b899a82_1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5d4b899a82_1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5bac6d5d2b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5bac6d5d2b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6.png"/><Relationship Id="rId4" Type="http://schemas.openxmlformats.org/officeDocument/2006/relationships/image" Target="../media/image1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7.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 Id="rId3" Type="http://schemas.openxmlformats.org/officeDocument/2006/relationships/image" Target="../media/image7.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7.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 Id="rId3" Type="http://schemas.openxmlformats.org/officeDocument/2006/relationships/image" Target="../media/image7.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7.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3.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 Id="rId3" Type="http://schemas.openxmlformats.org/officeDocument/2006/relationships/image" Target="../media/image18.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5.png"/><Relationship Id="rId4" Type="http://schemas.openxmlformats.org/officeDocument/2006/relationships/image" Target="../media/image22.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 Id="rId3" Type="http://schemas.openxmlformats.org/officeDocument/2006/relationships/image" Target="../media/image7.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1.png"/><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7.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7.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7.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7.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8.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5.png"/><Relationship Id="rId4" Type="http://schemas.openxmlformats.org/officeDocument/2006/relationships/image" Target="../media/image10.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7.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ront page">
  <p:cSld name="Front page">
    <p:spTree>
      <p:nvGrpSpPr>
        <p:cNvPr id="8" name="Shape 8"/>
        <p:cNvGrpSpPr/>
        <p:nvPr/>
      </p:nvGrpSpPr>
      <p:grpSpPr>
        <a:xfrm>
          <a:off x="0" y="0"/>
          <a:ext cx="0" cy="0"/>
          <a:chOff x="0" y="0"/>
          <a:chExt cx="0" cy="0"/>
        </a:xfrm>
      </p:grpSpPr>
      <p:sp>
        <p:nvSpPr>
          <p:cNvPr id="9" name="Google Shape;9;p2"/>
          <p:cNvSpPr txBox="1"/>
          <p:nvPr>
            <p:ph type="title"/>
          </p:nvPr>
        </p:nvSpPr>
        <p:spPr>
          <a:xfrm>
            <a:off x="4693444" y="2053615"/>
            <a:ext cx="4027200" cy="5598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SzPts val="1100"/>
              <a:buNone/>
              <a:defRPr b="1" sz="2700">
                <a:latin typeface="Nunito"/>
                <a:ea typeface="Nunito"/>
                <a:cs typeface="Nunito"/>
                <a:sym typeface="Nunito"/>
              </a:defRPr>
            </a:lvl1pPr>
            <a:lvl2pPr lvl="1" rtl="0" algn="l">
              <a:lnSpc>
                <a:spcPct val="90000"/>
              </a:lnSpc>
              <a:spcBef>
                <a:spcPts val="0"/>
              </a:spcBef>
              <a:spcAft>
                <a:spcPts val="0"/>
              </a:spcAft>
              <a:buSzPts val="1100"/>
              <a:buNone/>
              <a:defRPr/>
            </a:lvl2pPr>
            <a:lvl3pPr lvl="2" rtl="0" algn="l">
              <a:lnSpc>
                <a:spcPct val="90000"/>
              </a:lnSpc>
              <a:spcBef>
                <a:spcPts val="0"/>
              </a:spcBef>
              <a:spcAft>
                <a:spcPts val="0"/>
              </a:spcAft>
              <a:buSzPts val="1100"/>
              <a:buNone/>
              <a:defRPr/>
            </a:lvl3pPr>
            <a:lvl4pPr lvl="3" rtl="0" algn="l">
              <a:lnSpc>
                <a:spcPct val="90000"/>
              </a:lnSpc>
              <a:spcBef>
                <a:spcPts val="0"/>
              </a:spcBef>
              <a:spcAft>
                <a:spcPts val="0"/>
              </a:spcAft>
              <a:buSzPts val="1100"/>
              <a:buNone/>
              <a:defRPr/>
            </a:lvl4pPr>
            <a:lvl5pPr lvl="4" rtl="0" algn="l">
              <a:lnSpc>
                <a:spcPct val="90000"/>
              </a:lnSpc>
              <a:spcBef>
                <a:spcPts val="0"/>
              </a:spcBef>
              <a:spcAft>
                <a:spcPts val="0"/>
              </a:spcAft>
              <a:buSzPts val="1100"/>
              <a:buNone/>
              <a:defRPr/>
            </a:lvl5pPr>
            <a:lvl6pPr lvl="5" rtl="0" algn="l">
              <a:lnSpc>
                <a:spcPct val="90000"/>
              </a:lnSpc>
              <a:spcBef>
                <a:spcPts val="0"/>
              </a:spcBef>
              <a:spcAft>
                <a:spcPts val="0"/>
              </a:spcAft>
              <a:buSzPts val="1100"/>
              <a:buNone/>
              <a:defRPr/>
            </a:lvl6pPr>
            <a:lvl7pPr lvl="6" rtl="0" algn="l">
              <a:lnSpc>
                <a:spcPct val="90000"/>
              </a:lnSpc>
              <a:spcBef>
                <a:spcPts val="0"/>
              </a:spcBef>
              <a:spcAft>
                <a:spcPts val="0"/>
              </a:spcAft>
              <a:buSzPts val="1100"/>
              <a:buNone/>
              <a:defRPr/>
            </a:lvl7pPr>
            <a:lvl8pPr lvl="7" rtl="0" algn="l">
              <a:lnSpc>
                <a:spcPct val="90000"/>
              </a:lnSpc>
              <a:spcBef>
                <a:spcPts val="0"/>
              </a:spcBef>
              <a:spcAft>
                <a:spcPts val="0"/>
              </a:spcAft>
              <a:buSzPts val="1100"/>
              <a:buNone/>
              <a:defRPr/>
            </a:lvl8pPr>
            <a:lvl9pPr lvl="8" rtl="0" algn="l">
              <a:lnSpc>
                <a:spcPct val="90000"/>
              </a:lnSpc>
              <a:spcBef>
                <a:spcPts val="0"/>
              </a:spcBef>
              <a:spcAft>
                <a:spcPts val="0"/>
              </a:spcAft>
              <a:buSzPts val="1100"/>
              <a:buNone/>
              <a:defRPr/>
            </a:lvl9pPr>
          </a:lstStyle>
          <a:p/>
        </p:txBody>
      </p:sp>
      <p:pic>
        <p:nvPicPr>
          <p:cNvPr id="10" name="Google Shape;10;p2"/>
          <p:cNvPicPr preferRelativeResize="0"/>
          <p:nvPr/>
        </p:nvPicPr>
        <p:blipFill rotWithShape="1">
          <a:blip r:embed="rId2">
            <a:alphaModFix/>
          </a:blip>
          <a:srcRect b="0" l="0" r="0" t="0"/>
          <a:stretch/>
        </p:blipFill>
        <p:spPr>
          <a:xfrm>
            <a:off x="7821472" y="78581"/>
            <a:ext cx="1135856" cy="1135856"/>
          </a:xfrm>
          <a:prstGeom prst="rect">
            <a:avLst/>
          </a:prstGeom>
          <a:noFill/>
          <a:ln>
            <a:noFill/>
          </a:ln>
        </p:spPr>
      </p:pic>
      <p:sp>
        <p:nvSpPr>
          <p:cNvPr id="11" name="Google Shape;11;p2"/>
          <p:cNvSpPr txBox="1"/>
          <p:nvPr>
            <p:ph idx="1" type="subTitle"/>
          </p:nvPr>
        </p:nvSpPr>
        <p:spPr>
          <a:xfrm>
            <a:off x="4693443" y="2783527"/>
            <a:ext cx="4027200" cy="559800"/>
          </a:xfrm>
          <a:prstGeom prst="rect">
            <a:avLst/>
          </a:prstGeom>
          <a:noFill/>
          <a:ln>
            <a:noFill/>
          </a:ln>
        </p:spPr>
        <p:txBody>
          <a:bodyPr anchorCtr="0" anchor="t" bIns="34275" lIns="68575" spcFirstLastPara="1" rIns="68575" wrap="square" tIns="34275">
            <a:noAutofit/>
          </a:bodyPr>
          <a:lstStyle>
            <a:lvl1pPr lvl="0" rtl="0" algn="l">
              <a:lnSpc>
                <a:spcPct val="90000"/>
              </a:lnSpc>
              <a:spcBef>
                <a:spcPts val="8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400"/>
              </a:spcBef>
              <a:spcAft>
                <a:spcPts val="0"/>
              </a:spcAft>
              <a:buClr>
                <a:schemeClr val="dk1"/>
              </a:buClr>
              <a:buSzPts val="1500"/>
              <a:buNone/>
              <a:defRPr sz="15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200"/>
              <a:buNone/>
              <a:defRPr sz="1200"/>
            </a:lvl4pPr>
            <a:lvl5pPr lvl="4" rtl="0" algn="ctr">
              <a:lnSpc>
                <a:spcPct val="90000"/>
              </a:lnSpc>
              <a:spcBef>
                <a:spcPts val="400"/>
              </a:spcBef>
              <a:spcAft>
                <a:spcPts val="0"/>
              </a:spcAft>
              <a:buClr>
                <a:schemeClr val="dk1"/>
              </a:buClr>
              <a:buSzPts val="1200"/>
              <a:buNone/>
              <a:defRPr sz="1200"/>
            </a:lvl5pPr>
            <a:lvl6pPr lvl="5" rtl="0" algn="ctr">
              <a:lnSpc>
                <a:spcPct val="90000"/>
              </a:lnSpc>
              <a:spcBef>
                <a:spcPts val="400"/>
              </a:spcBef>
              <a:spcAft>
                <a:spcPts val="0"/>
              </a:spcAft>
              <a:buClr>
                <a:schemeClr val="dk1"/>
              </a:buClr>
              <a:buSzPts val="1200"/>
              <a:buNone/>
              <a:defRPr sz="1200"/>
            </a:lvl6pPr>
            <a:lvl7pPr lvl="6" rtl="0" algn="ctr">
              <a:lnSpc>
                <a:spcPct val="90000"/>
              </a:lnSpc>
              <a:spcBef>
                <a:spcPts val="400"/>
              </a:spcBef>
              <a:spcAft>
                <a:spcPts val="0"/>
              </a:spcAft>
              <a:buClr>
                <a:schemeClr val="dk1"/>
              </a:buClr>
              <a:buSzPts val="1200"/>
              <a:buNone/>
              <a:defRPr sz="1200"/>
            </a:lvl7pPr>
            <a:lvl8pPr lvl="7" rtl="0" algn="ctr">
              <a:lnSpc>
                <a:spcPct val="90000"/>
              </a:lnSpc>
              <a:spcBef>
                <a:spcPts val="400"/>
              </a:spcBef>
              <a:spcAft>
                <a:spcPts val="0"/>
              </a:spcAft>
              <a:buClr>
                <a:schemeClr val="dk1"/>
              </a:buClr>
              <a:buSzPts val="1200"/>
              <a:buNone/>
              <a:defRPr sz="1200"/>
            </a:lvl8pPr>
            <a:lvl9pPr lvl="8" rtl="0" algn="ctr">
              <a:lnSpc>
                <a:spcPct val="90000"/>
              </a:lnSpc>
              <a:spcBef>
                <a:spcPts val="400"/>
              </a:spcBef>
              <a:spcAft>
                <a:spcPts val="0"/>
              </a:spcAft>
              <a:buClr>
                <a:schemeClr val="dk1"/>
              </a:buClr>
              <a:buSzPts val="1200"/>
              <a:buNone/>
              <a:defRPr sz="1200"/>
            </a:lvl9pPr>
          </a:lstStyle>
          <a:p/>
        </p:txBody>
      </p:sp>
      <p:grpSp>
        <p:nvGrpSpPr>
          <p:cNvPr id="12" name="Google Shape;12;p2"/>
          <p:cNvGrpSpPr/>
          <p:nvPr/>
        </p:nvGrpSpPr>
        <p:grpSpPr>
          <a:xfrm>
            <a:off x="0" y="-334"/>
            <a:ext cx="6070775" cy="5150359"/>
            <a:chOff x="0" y="-446"/>
            <a:chExt cx="8094367" cy="6867145"/>
          </a:xfrm>
        </p:grpSpPr>
        <p:pic>
          <p:nvPicPr>
            <p:cNvPr descr="Image" id="13" name="Google Shape;13;p2"/>
            <p:cNvPicPr preferRelativeResize="0"/>
            <p:nvPr/>
          </p:nvPicPr>
          <p:blipFill rotWithShape="1">
            <a:blip r:embed="rId3">
              <a:alphaModFix/>
            </a:blip>
            <a:srcRect b="0" l="0" r="0" t="0"/>
            <a:stretch/>
          </p:blipFill>
          <p:spPr>
            <a:xfrm>
              <a:off x="0" y="3695"/>
              <a:ext cx="8094367" cy="6858000"/>
            </a:xfrm>
            <a:prstGeom prst="rect">
              <a:avLst/>
            </a:prstGeom>
            <a:noFill/>
            <a:ln>
              <a:noFill/>
            </a:ln>
          </p:spPr>
        </p:pic>
        <p:pic>
          <p:nvPicPr>
            <p:cNvPr descr="Image" id="14" name="Google Shape;14;p2"/>
            <p:cNvPicPr preferRelativeResize="0"/>
            <p:nvPr/>
          </p:nvPicPr>
          <p:blipFill rotWithShape="1">
            <a:blip r:embed="rId4">
              <a:alphaModFix amt="72000"/>
            </a:blip>
            <a:srcRect b="0" l="0" r="0" t="0"/>
            <a:stretch/>
          </p:blipFill>
          <p:spPr>
            <a:xfrm>
              <a:off x="0" y="-446"/>
              <a:ext cx="7119845" cy="6867145"/>
            </a:xfrm>
            <a:prstGeom prst="rect">
              <a:avLst/>
            </a:prstGeom>
            <a:noFill/>
            <a:ln>
              <a:noFill/>
            </a:ln>
          </p:spPr>
        </p:pic>
      </p:grpSp>
      <p:cxnSp>
        <p:nvCxnSpPr>
          <p:cNvPr id="15" name="Google Shape;15;p2"/>
          <p:cNvCxnSpPr/>
          <p:nvPr/>
        </p:nvCxnSpPr>
        <p:spPr>
          <a:xfrm>
            <a:off x="4693443" y="2619853"/>
            <a:ext cx="4027200" cy="0"/>
          </a:xfrm>
          <a:prstGeom prst="straightConnector1">
            <a:avLst/>
          </a:prstGeom>
          <a:noFill/>
          <a:ln cap="flat" cmpd="sng" w="9525">
            <a:solidFill>
              <a:schemeClr val="dk1"/>
            </a:solidFill>
            <a:prstDash val="solid"/>
            <a:miter lim="800000"/>
            <a:headEnd len="sm" w="sm" type="none"/>
            <a:tailEnd len="sm" w="sm" type="none"/>
          </a:ln>
        </p:spPr>
      </p:cxnSp>
      <p:sp>
        <p:nvSpPr>
          <p:cNvPr id="16" name="Google Shape;16;p2"/>
          <p:cNvSpPr txBox="1"/>
          <p:nvPr>
            <p:ph idx="11" type="ftr"/>
          </p:nvPr>
        </p:nvSpPr>
        <p:spPr>
          <a:xfrm>
            <a:off x="6304976" y="4316825"/>
            <a:ext cx="2415600" cy="330900"/>
          </a:xfrm>
          <a:prstGeom prst="rect">
            <a:avLst/>
          </a:prstGeom>
          <a:noFill/>
          <a:ln>
            <a:noFill/>
          </a:ln>
        </p:spPr>
        <p:txBody>
          <a:bodyPr anchorCtr="0" anchor="t" bIns="34275" lIns="68575" spcFirstLastPara="1" rIns="68575" wrap="square" tIns="34275">
            <a:noAutofit/>
          </a:bodyPr>
          <a:lstStyle>
            <a:lvl1pPr lvl="0" marR="0" rtl="0" algn="ctr">
              <a:spcBef>
                <a:spcPts val="0"/>
              </a:spcBef>
              <a:spcAft>
                <a:spcPts val="0"/>
              </a:spcAft>
              <a:buSzPts val="1100"/>
              <a:buNone/>
              <a:defRPr b="0" i="0" sz="1500" u="none" cap="none" strike="noStrike">
                <a:solidFill>
                  <a:schemeClr val="dk1"/>
                </a:solidFill>
                <a:latin typeface="Nunito"/>
                <a:ea typeface="Nunito"/>
                <a:cs typeface="Nunito"/>
                <a:sym typeface="Nunito"/>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7" name="Google Shape;17;p2"/>
          <p:cNvSpPr txBox="1"/>
          <p:nvPr/>
        </p:nvSpPr>
        <p:spPr>
          <a:xfrm>
            <a:off x="6304976" y="4944059"/>
            <a:ext cx="2762700" cy="192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0" i="0" lang="en" sz="700" u="none" cap="none" strike="noStrike">
                <a:solidFill>
                  <a:schemeClr val="dk1"/>
                </a:solidFill>
                <a:latin typeface="Nunito"/>
                <a:ea typeface="Nunito"/>
                <a:cs typeface="Nunito"/>
                <a:sym typeface="Nunito"/>
              </a:rPr>
              <a:t>© 2019 KOKO Networks Limited – Proprietary &amp; Confidential </a:t>
            </a:r>
            <a:endParaRPr sz="100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3">
  <p:cSld name="Section break 3">
    <p:spTree>
      <p:nvGrpSpPr>
        <p:cNvPr id="85" name="Shape 85"/>
        <p:cNvGrpSpPr/>
        <p:nvPr/>
      </p:nvGrpSpPr>
      <p:grpSpPr>
        <a:xfrm>
          <a:off x="0" y="0"/>
          <a:ext cx="0" cy="0"/>
          <a:chOff x="0" y="0"/>
          <a:chExt cx="0" cy="0"/>
        </a:xfrm>
      </p:grpSpPr>
      <p:pic>
        <p:nvPicPr>
          <p:cNvPr id="86" name="Google Shape;86;p11"/>
          <p:cNvPicPr preferRelativeResize="0"/>
          <p:nvPr/>
        </p:nvPicPr>
        <p:blipFill rotWithShape="1">
          <a:blip r:embed="rId2">
            <a:alphaModFix/>
          </a:blip>
          <a:srcRect b="0" l="0" r="0" t="0"/>
          <a:stretch/>
        </p:blipFill>
        <p:spPr>
          <a:xfrm>
            <a:off x="-6532" y="0"/>
            <a:ext cx="9148466" cy="5143500"/>
          </a:xfrm>
          <a:prstGeom prst="rect">
            <a:avLst/>
          </a:prstGeom>
          <a:noFill/>
          <a:ln>
            <a:noFill/>
          </a:ln>
        </p:spPr>
      </p:pic>
      <p:pic>
        <p:nvPicPr>
          <p:cNvPr descr="Image" id="87" name="Google Shape;87;p11"/>
          <p:cNvPicPr preferRelativeResize="0"/>
          <p:nvPr/>
        </p:nvPicPr>
        <p:blipFill rotWithShape="1">
          <a:blip r:embed="rId3">
            <a:alphaModFix/>
          </a:blip>
          <a:srcRect b="0" l="0" r="0" t="0"/>
          <a:stretch/>
        </p:blipFill>
        <p:spPr>
          <a:xfrm>
            <a:off x="255534" y="200684"/>
            <a:ext cx="535540" cy="694466"/>
          </a:xfrm>
          <a:prstGeom prst="rect">
            <a:avLst/>
          </a:prstGeom>
          <a:noFill/>
          <a:ln>
            <a:noFill/>
          </a:ln>
        </p:spPr>
      </p:pic>
      <p:cxnSp>
        <p:nvCxnSpPr>
          <p:cNvPr id="88" name="Google Shape;88;p11"/>
          <p:cNvCxnSpPr/>
          <p:nvPr/>
        </p:nvCxnSpPr>
        <p:spPr>
          <a:xfrm>
            <a:off x="4780813" y="2730763"/>
            <a:ext cx="4096500" cy="0"/>
          </a:xfrm>
          <a:prstGeom prst="straightConnector1">
            <a:avLst/>
          </a:prstGeom>
          <a:noFill/>
          <a:ln cap="flat" cmpd="sng" w="12700">
            <a:solidFill>
              <a:srgbClr val="000000"/>
            </a:solidFill>
            <a:prstDash val="solid"/>
            <a:miter lim="400000"/>
            <a:headEnd len="sm" w="sm" type="none"/>
            <a:tailEnd len="sm" w="sm" type="none"/>
          </a:ln>
        </p:spPr>
      </p:cxnSp>
      <p:cxnSp>
        <p:nvCxnSpPr>
          <p:cNvPr id="89" name="Google Shape;89;p11"/>
          <p:cNvCxnSpPr/>
          <p:nvPr/>
        </p:nvCxnSpPr>
        <p:spPr>
          <a:xfrm>
            <a:off x="3810737" y="2730763"/>
            <a:ext cx="970200" cy="0"/>
          </a:xfrm>
          <a:prstGeom prst="straightConnector1">
            <a:avLst/>
          </a:prstGeom>
          <a:noFill/>
          <a:ln cap="flat" cmpd="sng" w="12700">
            <a:solidFill>
              <a:srgbClr val="FFFFFF"/>
            </a:solidFill>
            <a:prstDash val="solid"/>
            <a:miter lim="400000"/>
            <a:headEnd len="sm" w="sm" type="none"/>
            <a:tailEnd len="sm" w="sm" type="none"/>
          </a:ln>
        </p:spPr>
      </p:cxnSp>
      <p:sp>
        <p:nvSpPr>
          <p:cNvPr id="90" name="Google Shape;90;p11"/>
          <p:cNvSpPr txBox="1"/>
          <p:nvPr>
            <p:ph type="title"/>
          </p:nvPr>
        </p:nvSpPr>
        <p:spPr>
          <a:xfrm>
            <a:off x="5055394" y="2253815"/>
            <a:ext cx="3822000" cy="5598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SzPts val="1100"/>
              <a:buNone/>
              <a:defRPr b="0" sz="2700">
                <a:latin typeface="Nunito SemiBold"/>
                <a:ea typeface="Nunito SemiBold"/>
                <a:cs typeface="Nunito SemiBold"/>
                <a:sym typeface="Nunito SemiBold"/>
              </a:defRPr>
            </a:lvl1pPr>
            <a:lvl2pPr lvl="1" rtl="0" algn="l">
              <a:lnSpc>
                <a:spcPct val="90000"/>
              </a:lnSpc>
              <a:spcBef>
                <a:spcPts val="0"/>
              </a:spcBef>
              <a:spcAft>
                <a:spcPts val="0"/>
              </a:spcAft>
              <a:buSzPts val="1100"/>
              <a:buNone/>
              <a:defRPr/>
            </a:lvl2pPr>
            <a:lvl3pPr lvl="2" rtl="0" algn="l">
              <a:lnSpc>
                <a:spcPct val="90000"/>
              </a:lnSpc>
              <a:spcBef>
                <a:spcPts val="0"/>
              </a:spcBef>
              <a:spcAft>
                <a:spcPts val="0"/>
              </a:spcAft>
              <a:buSzPts val="1100"/>
              <a:buNone/>
              <a:defRPr/>
            </a:lvl3pPr>
            <a:lvl4pPr lvl="3" rtl="0" algn="l">
              <a:lnSpc>
                <a:spcPct val="90000"/>
              </a:lnSpc>
              <a:spcBef>
                <a:spcPts val="0"/>
              </a:spcBef>
              <a:spcAft>
                <a:spcPts val="0"/>
              </a:spcAft>
              <a:buSzPts val="1100"/>
              <a:buNone/>
              <a:defRPr/>
            </a:lvl4pPr>
            <a:lvl5pPr lvl="4" rtl="0" algn="l">
              <a:lnSpc>
                <a:spcPct val="90000"/>
              </a:lnSpc>
              <a:spcBef>
                <a:spcPts val="0"/>
              </a:spcBef>
              <a:spcAft>
                <a:spcPts val="0"/>
              </a:spcAft>
              <a:buSzPts val="1100"/>
              <a:buNone/>
              <a:defRPr/>
            </a:lvl5pPr>
            <a:lvl6pPr lvl="5" rtl="0" algn="l">
              <a:lnSpc>
                <a:spcPct val="90000"/>
              </a:lnSpc>
              <a:spcBef>
                <a:spcPts val="0"/>
              </a:spcBef>
              <a:spcAft>
                <a:spcPts val="0"/>
              </a:spcAft>
              <a:buSzPts val="1100"/>
              <a:buNone/>
              <a:defRPr/>
            </a:lvl6pPr>
            <a:lvl7pPr lvl="6" rtl="0" algn="l">
              <a:lnSpc>
                <a:spcPct val="90000"/>
              </a:lnSpc>
              <a:spcBef>
                <a:spcPts val="0"/>
              </a:spcBef>
              <a:spcAft>
                <a:spcPts val="0"/>
              </a:spcAft>
              <a:buSzPts val="1100"/>
              <a:buNone/>
              <a:defRPr/>
            </a:lvl7pPr>
            <a:lvl8pPr lvl="7" rtl="0" algn="l">
              <a:lnSpc>
                <a:spcPct val="90000"/>
              </a:lnSpc>
              <a:spcBef>
                <a:spcPts val="0"/>
              </a:spcBef>
              <a:spcAft>
                <a:spcPts val="0"/>
              </a:spcAft>
              <a:buSzPts val="1100"/>
              <a:buNone/>
              <a:defRPr/>
            </a:lvl8pPr>
            <a:lvl9pPr lvl="8" rtl="0" algn="l">
              <a:lnSpc>
                <a:spcPct val="90000"/>
              </a:lnSpc>
              <a:spcBef>
                <a:spcPts val="0"/>
              </a:spcBef>
              <a:spcAft>
                <a:spcPts val="0"/>
              </a:spcAft>
              <a:buSzPts val="1100"/>
              <a:buNone/>
              <a:defRPr/>
            </a:lvl9pPr>
          </a:lstStyle>
          <a:p/>
        </p:txBody>
      </p:sp>
      <p:sp>
        <p:nvSpPr>
          <p:cNvPr id="91" name="Google Shape;91;p11"/>
          <p:cNvSpPr txBox="1"/>
          <p:nvPr>
            <p:ph idx="1" type="subTitle"/>
          </p:nvPr>
        </p:nvSpPr>
        <p:spPr>
          <a:xfrm>
            <a:off x="5055393" y="2859727"/>
            <a:ext cx="3822000" cy="559800"/>
          </a:xfrm>
          <a:prstGeom prst="rect">
            <a:avLst/>
          </a:prstGeom>
          <a:noFill/>
          <a:ln>
            <a:noFill/>
          </a:ln>
        </p:spPr>
        <p:txBody>
          <a:bodyPr anchorCtr="0" anchor="t" bIns="34275" lIns="68575" spcFirstLastPara="1" rIns="68575" wrap="square" tIns="34275">
            <a:noAutofit/>
          </a:bodyPr>
          <a:lstStyle>
            <a:lvl1pPr lvl="0" rtl="0" algn="l">
              <a:lnSpc>
                <a:spcPct val="90000"/>
              </a:lnSpc>
              <a:spcBef>
                <a:spcPts val="8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400"/>
              </a:spcBef>
              <a:spcAft>
                <a:spcPts val="0"/>
              </a:spcAft>
              <a:buClr>
                <a:schemeClr val="dk1"/>
              </a:buClr>
              <a:buSzPts val="1500"/>
              <a:buNone/>
              <a:defRPr sz="15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200"/>
              <a:buNone/>
              <a:defRPr sz="1200"/>
            </a:lvl4pPr>
            <a:lvl5pPr lvl="4" rtl="0" algn="ctr">
              <a:lnSpc>
                <a:spcPct val="90000"/>
              </a:lnSpc>
              <a:spcBef>
                <a:spcPts val="400"/>
              </a:spcBef>
              <a:spcAft>
                <a:spcPts val="0"/>
              </a:spcAft>
              <a:buClr>
                <a:schemeClr val="dk1"/>
              </a:buClr>
              <a:buSzPts val="1200"/>
              <a:buNone/>
              <a:defRPr sz="1200"/>
            </a:lvl5pPr>
            <a:lvl6pPr lvl="5" rtl="0" algn="ctr">
              <a:lnSpc>
                <a:spcPct val="90000"/>
              </a:lnSpc>
              <a:spcBef>
                <a:spcPts val="400"/>
              </a:spcBef>
              <a:spcAft>
                <a:spcPts val="0"/>
              </a:spcAft>
              <a:buClr>
                <a:schemeClr val="dk1"/>
              </a:buClr>
              <a:buSzPts val="1200"/>
              <a:buNone/>
              <a:defRPr sz="1200"/>
            </a:lvl6pPr>
            <a:lvl7pPr lvl="6" rtl="0" algn="ctr">
              <a:lnSpc>
                <a:spcPct val="90000"/>
              </a:lnSpc>
              <a:spcBef>
                <a:spcPts val="400"/>
              </a:spcBef>
              <a:spcAft>
                <a:spcPts val="0"/>
              </a:spcAft>
              <a:buClr>
                <a:schemeClr val="dk1"/>
              </a:buClr>
              <a:buSzPts val="1200"/>
              <a:buNone/>
              <a:defRPr sz="1200"/>
            </a:lvl7pPr>
            <a:lvl8pPr lvl="7" rtl="0" algn="ctr">
              <a:lnSpc>
                <a:spcPct val="90000"/>
              </a:lnSpc>
              <a:spcBef>
                <a:spcPts val="400"/>
              </a:spcBef>
              <a:spcAft>
                <a:spcPts val="0"/>
              </a:spcAft>
              <a:buClr>
                <a:schemeClr val="dk1"/>
              </a:buClr>
              <a:buSzPts val="1200"/>
              <a:buNone/>
              <a:defRPr sz="1200"/>
            </a:lvl8pPr>
            <a:lvl9pPr lvl="8" rtl="0" algn="ctr">
              <a:lnSpc>
                <a:spcPct val="90000"/>
              </a:lnSpc>
              <a:spcBef>
                <a:spcPts val="400"/>
              </a:spcBef>
              <a:spcAft>
                <a:spcPts val="0"/>
              </a:spcAft>
              <a:buClr>
                <a:schemeClr val="dk1"/>
              </a:buClr>
              <a:buSzPts val="1200"/>
              <a:buNone/>
              <a:defRPr sz="1200"/>
            </a:lvl9pPr>
          </a:lstStyle>
          <a:p/>
        </p:txBody>
      </p:sp>
      <p:sp>
        <p:nvSpPr>
          <p:cNvPr id="92" name="Google Shape;92;p11"/>
          <p:cNvSpPr txBox="1"/>
          <p:nvPr/>
        </p:nvSpPr>
        <p:spPr>
          <a:xfrm>
            <a:off x="-1" y="4942816"/>
            <a:ext cx="2762700" cy="192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0" lang="en" sz="700">
                <a:solidFill>
                  <a:schemeClr val="lt1"/>
                </a:solidFill>
                <a:latin typeface="Nunito"/>
                <a:ea typeface="Nunito"/>
                <a:cs typeface="Nunito"/>
                <a:sym typeface="Nunito"/>
              </a:rPr>
              <a:t>© 2019 KOKO Networks Limited – Proprietary &amp; Confidential </a:t>
            </a:r>
            <a:endParaRPr b="0" sz="700">
              <a:solidFill>
                <a:schemeClr val="lt1"/>
              </a:solidFill>
              <a:latin typeface="Nunito"/>
              <a:ea typeface="Nunito"/>
              <a:cs typeface="Nunito"/>
              <a:sym typeface="Nunito"/>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4">
  <p:cSld name="Section break 4">
    <p:spTree>
      <p:nvGrpSpPr>
        <p:cNvPr id="93" name="Shape 93"/>
        <p:cNvGrpSpPr/>
        <p:nvPr/>
      </p:nvGrpSpPr>
      <p:grpSpPr>
        <a:xfrm>
          <a:off x="0" y="0"/>
          <a:ext cx="0" cy="0"/>
          <a:chOff x="0" y="0"/>
          <a:chExt cx="0" cy="0"/>
        </a:xfrm>
      </p:grpSpPr>
      <p:pic>
        <p:nvPicPr>
          <p:cNvPr id="94" name="Google Shape;94;p12"/>
          <p:cNvPicPr preferRelativeResize="0"/>
          <p:nvPr/>
        </p:nvPicPr>
        <p:blipFill rotWithShape="1">
          <a:blip r:embed="rId2">
            <a:alphaModFix/>
          </a:blip>
          <a:srcRect b="0" l="0" r="0" t="0"/>
          <a:stretch/>
        </p:blipFill>
        <p:spPr>
          <a:xfrm>
            <a:off x="-4465" y="0"/>
            <a:ext cx="9148466" cy="5143500"/>
          </a:xfrm>
          <a:prstGeom prst="rect">
            <a:avLst/>
          </a:prstGeom>
          <a:noFill/>
          <a:ln>
            <a:noFill/>
          </a:ln>
        </p:spPr>
      </p:pic>
      <p:pic>
        <p:nvPicPr>
          <p:cNvPr descr="Image" id="95" name="Google Shape;95;p12"/>
          <p:cNvPicPr preferRelativeResize="0"/>
          <p:nvPr/>
        </p:nvPicPr>
        <p:blipFill rotWithShape="1">
          <a:blip r:embed="rId3">
            <a:alphaModFix/>
          </a:blip>
          <a:srcRect b="0" l="0" r="0" t="0"/>
          <a:stretch/>
        </p:blipFill>
        <p:spPr>
          <a:xfrm>
            <a:off x="255534" y="200684"/>
            <a:ext cx="535540" cy="694466"/>
          </a:xfrm>
          <a:prstGeom prst="rect">
            <a:avLst/>
          </a:prstGeom>
          <a:noFill/>
          <a:ln>
            <a:noFill/>
          </a:ln>
        </p:spPr>
      </p:pic>
      <p:cxnSp>
        <p:nvCxnSpPr>
          <p:cNvPr id="96" name="Google Shape;96;p12"/>
          <p:cNvCxnSpPr/>
          <p:nvPr/>
        </p:nvCxnSpPr>
        <p:spPr>
          <a:xfrm>
            <a:off x="4780813" y="2730763"/>
            <a:ext cx="4096500" cy="0"/>
          </a:xfrm>
          <a:prstGeom prst="straightConnector1">
            <a:avLst/>
          </a:prstGeom>
          <a:noFill/>
          <a:ln cap="flat" cmpd="sng" w="12700">
            <a:solidFill>
              <a:srgbClr val="000000"/>
            </a:solidFill>
            <a:prstDash val="solid"/>
            <a:miter lim="400000"/>
            <a:headEnd len="sm" w="sm" type="none"/>
            <a:tailEnd len="sm" w="sm" type="none"/>
          </a:ln>
        </p:spPr>
      </p:cxnSp>
      <p:cxnSp>
        <p:nvCxnSpPr>
          <p:cNvPr id="97" name="Google Shape;97;p12"/>
          <p:cNvCxnSpPr/>
          <p:nvPr/>
        </p:nvCxnSpPr>
        <p:spPr>
          <a:xfrm>
            <a:off x="3810737" y="2730763"/>
            <a:ext cx="970200" cy="0"/>
          </a:xfrm>
          <a:prstGeom prst="straightConnector1">
            <a:avLst/>
          </a:prstGeom>
          <a:noFill/>
          <a:ln cap="flat" cmpd="sng" w="12700">
            <a:solidFill>
              <a:srgbClr val="FFFFFF"/>
            </a:solidFill>
            <a:prstDash val="solid"/>
            <a:miter lim="400000"/>
            <a:headEnd len="sm" w="sm" type="none"/>
            <a:tailEnd len="sm" w="sm" type="none"/>
          </a:ln>
        </p:spPr>
      </p:cxnSp>
      <p:sp>
        <p:nvSpPr>
          <p:cNvPr id="98" name="Google Shape;98;p12"/>
          <p:cNvSpPr txBox="1"/>
          <p:nvPr>
            <p:ph type="title"/>
          </p:nvPr>
        </p:nvSpPr>
        <p:spPr>
          <a:xfrm>
            <a:off x="5055394" y="2253815"/>
            <a:ext cx="3822000" cy="5598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SzPts val="1100"/>
              <a:buNone/>
              <a:defRPr b="0" sz="2700">
                <a:latin typeface="Nunito SemiBold"/>
                <a:ea typeface="Nunito SemiBold"/>
                <a:cs typeface="Nunito SemiBold"/>
                <a:sym typeface="Nunito SemiBold"/>
              </a:defRPr>
            </a:lvl1pPr>
            <a:lvl2pPr lvl="1" rtl="0" algn="l">
              <a:lnSpc>
                <a:spcPct val="90000"/>
              </a:lnSpc>
              <a:spcBef>
                <a:spcPts val="0"/>
              </a:spcBef>
              <a:spcAft>
                <a:spcPts val="0"/>
              </a:spcAft>
              <a:buSzPts val="1100"/>
              <a:buNone/>
              <a:defRPr/>
            </a:lvl2pPr>
            <a:lvl3pPr lvl="2" rtl="0" algn="l">
              <a:lnSpc>
                <a:spcPct val="90000"/>
              </a:lnSpc>
              <a:spcBef>
                <a:spcPts val="0"/>
              </a:spcBef>
              <a:spcAft>
                <a:spcPts val="0"/>
              </a:spcAft>
              <a:buSzPts val="1100"/>
              <a:buNone/>
              <a:defRPr/>
            </a:lvl3pPr>
            <a:lvl4pPr lvl="3" rtl="0" algn="l">
              <a:lnSpc>
                <a:spcPct val="90000"/>
              </a:lnSpc>
              <a:spcBef>
                <a:spcPts val="0"/>
              </a:spcBef>
              <a:spcAft>
                <a:spcPts val="0"/>
              </a:spcAft>
              <a:buSzPts val="1100"/>
              <a:buNone/>
              <a:defRPr/>
            </a:lvl4pPr>
            <a:lvl5pPr lvl="4" rtl="0" algn="l">
              <a:lnSpc>
                <a:spcPct val="90000"/>
              </a:lnSpc>
              <a:spcBef>
                <a:spcPts val="0"/>
              </a:spcBef>
              <a:spcAft>
                <a:spcPts val="0"/>
              </a:spcAft>
              <a:buSzPts val="1100"/>
              <a:buNone/>
              <a:defRPr/>
            </a:lvl5pPr>
            <a:lvl6pPr lvl="5" rtl="0" algn="l">
              <a:lnSpc>
                <a:spcPct val="90000"/>
              </a:lnSpc>
              <a:spcBef>
                <a:spcPts val="0"/>
              </a:spcBef>
              <a:spcAft>
                <a:spcPts val="0"/>
              </a:spcAft>
              <a:buSzPts val="1100"/>
              <a:buNone/>
              <a:defRPr/>
            </a:lvl6pPr>
            <a:lvl7pPr lvl="6" rtl="0" algn="l">
              <a:lnSpc>
                <a:spcPct val="90000"/>
              </a:lnSpc>
              <a:spcBef>
                <a:spcPts val="0"/>
              </a:spcBef>
              <a:spcAft>
                <a:spcPts val="0"/>
              </a:spcAft>
              <a:buSzPts val="1100"/>
              <a:buNone/>
              <a:defRPr/>
            </a:lvl7pPr>
            <a:lvl8pPr lvl="7" rtl="0" algn="l">
              <a:lnSpc>
                <a:spcPct val="90000"/>
              </a:lnSpc>
              <a:spcBef>
                <a:spcPts val="0"/>
              </a:spcBef>
              <a:spcAft>
                <a:spcPts val="0"/>
              </a:spcAft>
              <a:buSzPts val="1100"/>
              <a:buNone/>
              <a:defRPr/>
            </a:lvl8pPr>
            <a:lvl9pPr lvl="8" rtl="0" algn="l">
              <a:lnSpc>
                <a:spcPct val="90000"/>
              </a:lnSpc>
              <a:spcBef>
                <a:spcPts val="0"/>
              </a:spcBef>
              <a:spcAft>
                <a:spcPts val="0"/>
              </a:spcAft>
              <a:buSzPts val="1100"/>
              <a:buNone/>
              <a:defRPr/>
            </a:lvl9pPr>
          </a:lstStyle>
          <a:p/>
        </p:txBody>
      </p:sp>
      <p:sp>
        <p:nvSpPr>
          <p:cNvPr id="99" name="Google Shape;99;p12"/>
          <p:cNvSpPr txBox="1"/>
          <p:nvPr>
            <p:ph idx="1" type="subTitle"/>
          </p:nvPr>
        </p:nvSpPr>
        <p:spPr>
          <a:xfrm>
            <a:off x="5055393" y="2859727"/>
            <a:ext cx="3822000" cy="559800"/>
          </a:xfrm>
          <a:prstGeom prst="rect">
            <a:avLst/>
          </a:prstGeom>
          <a:noFill/>
          <a:ln>
            <a:noFill/>
          </a:ln>
        </p:spPr>
        <p:txBody>
          <a:bodyPr anchorCtr="0" anchor="t" bIns="34275" lIns="68575" spcFirstLastPara="1" rIns="68575" wrap="square" tIns="34275">
            <a:noAutofit/>
          </a:bodyPr>
          <a:lstStyle>
            <a:lvl1pPr lvl="0" rtl="0" algn="l">
              <a:lnSpc>
                <a:spcPct val="90000"/>
              </a:lnSpc>
              <a:spcBef>
                <a:spcPts val="8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400"/>
              </a:spcBef>
              <a:spcAft>
                <a:spcPts val="0"/>
              </a:spcAft>
              <a:buClr>
                <a:schemeClr val="dk1"/>
              </a:buClr>
              <a:buSzPts val="1500"/>
              <a:buNone/>
              <a:defRPr sz="15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200"/>
              <a:buNone/>
              <a:defRPr sz="1200"/>
            </a:lvl4pPr>
            <a:lvl5pPr lvl="4" rtl="0" algn="ctr">
              <a:lnSpc>
                <a:spcPct val="90000"/>
              </a:lnSpc>
              <a:spcBef>
                <a:spcPts val="400"/>
              </a:spcBef>
              <a:spcAft>
                <a:spcPts val="0"/>
              </a:spcAft>
              <a:buClr>
                <a:schemeClr val="dk1"/>
              </a:buClr>
              <a:buSzPts val="1200"/>
              <a:buNone/>
              <a:defRPr sz="1200"/>
            </a:lvl5pPr>
            <a:lvl6pPr lvl="5" rtl="0" algn="ctr">
              <a:lnSpc>
                <a:spcPct val="90000"/>
              </a:lnSpc>
              <a:spcBef>
                <a:spcPts val="400"/>
              </a:spcBef>
              <a:spcAft>
                <a:spcPts val="0"/>
              </a:spcAft>
              <a:buClr>
                <a:schemeClr val="dk1"/>
              </a:buClr>
              <a:buSzPts val="1200"/>
              <a:buNone/>
              <a:defRPr sz="1200"/>
            </a:lvl6pPr>
            <a:lvl7pPr lvl="6" rtl="0" algn="ctr">
              <a:lnSpc>
                <a:spcPct val="90000"/>
              </a:lnSpc>
              <a:spcBef>
                <a:spcPts val="400"/>
              </a:spcBef>
              <a:spcAft>
                <a:spcPts val="0"/>
              </a:spcAft>
              <a:buClr>
                <a:schemeClr val="dk1"/>
              </a:buClr>
              <a:buSzPts val="1200"/>
              <a:buNone/>
              <a:defRPr sz="1200"/>
            </a:lvl7pPr>
            <a:lvl8pPr lvl="7" rtl="0" algn="ctr">
              <a:lnSpc>
                <a:spcPct val="90000"/>
              </a:lnSpc>
              <a:spcBef>
                <a:spcPts val="400"/>
              </a:spcBef>
              <a:spcAft>
                <a:spcPts val="0"/>
              </a:spcAft>
              <a:buClr>
                <a:schemeClr val="dk1"/>
              </a:buClr>
              <a:buSzPts val="1200"/>
              <a:buNone/>
              <a:defRPr sz="1200"/>
            </a:lvl8pPr>
            <a:lvl9pPr lvl="8" rtl="0" algn="ctr">
              <a:lnSpc>
                <a:spcPct val="90000"/>
              </a:lnSpc>
              <a:spcBef>
                <a:spcPts val="400"/>
              </a:spcBef>
              <a:spcAft>
                <a:spcPts val="0"/>
              </a:spcAft>
              <a:buClr>
                <a:schemeClr val="dk1"/>
              </a:buClr>
              <a:buSzPts val="1200"/>
              <a:buNone/>
              <a:defRPr sz="1200"/>
            </a:lvl9pPr>
          </a:lstStyle>
          <a:p/>
        </p:txBody>
      </p:sp>
      <p:sp>
        <p:nvSpPr>
          <p:cNvPr id="100" name="Google Shape;100;p12"/>
          <p:cNvSpPr txBox="1"/>
          <p:nvPr/>
        </p:nvSpPr>
        <p:spPr>
          <a:xfrm>
            <a:off x="-1" y="4942816"/>
            <a:ext cx="2762700" cy="192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0" lang="en" sz="700">
                <a:solidFill>
                  <a:schemeClr val="lt1"/>
                </a:solidFill>
                <a:latin typeface="Nunito"/>
                <a:ea typeface="Nunito"/>
                <a:cs typeface="Nunito"/>
                <a:sym typeface="Nunito"/>
              </a:rPr>
              <a:t>© 2019 KOKO Networks Limited – Proprietary &amp; Confidential </a:t>
            </a:r>
            <a:endParaRPr b="0" sz="700">
              <a:solidFill>
                <a:schemeClr val="lt1"/>
              </a:solidFill>
              <a:latin typeface="Nunito"/>
              <a:ea typeface="Nunito"/>
              <a:cs typeface="Nunito"/>
              <a:sym typeface="Nunito"/>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5">
  <p:cSld name="Section break 5">
    <p:spTree>
      <p:nvGrpSpPr>
        <p:cNvPr id="101" name="Shape 101"/>
        <p:cNvGrpSpPr/>
        <p:nvPr/>
      </p:nvGrpSpPr>
      <p:grpSpPr>
        <a:xfrm>
          <a:off x="0" y="0"/>
          <a:ext cx="0" cy="0"/>
          <a:chOff x="0" y="0"/>
          <a:chExt cx="0" cy="0"/>
        </a:xfrm>
      </p:grpSpPr>
      <p:pic>
        <p:nvPicPr>
          <p:cNvPr id="102" name="Google Shape;102;p13"/>
          <p:cNvPicPr preferRelativeResize="0"/>
          <p:nvPr/>
        </p:nvPicPr>
        <p:blipFill rotWithShape="1">
          <a:blip r:embed="rId2">
            <a:alphaModFix/>
          </a:blip>
          <a:srcRect b="0" l="0" r="0" t="0"/>
          <a:stretch/>
        </p:blipFill>
        <p:spPr>
          <a:xfrm>
            <a:off x="-1" y="-13872"/>
            <a:ext cx="9141714" cy="5171245"/>
          </a:xfrm>
          <a:prstGeom prst="rect">
            <a:avLst/>
          </a:prstGeom>
          <a:noFill/>
          <a:ln>
            <a:noFill/>
          </a:ln>
        </p:spPr>
      </p:pic>
      <p:pic>
        <p:nvPicPr>
          <p:cNvPr descr="Image" id="103" name="Google Shape;103;p13"/>
          <p:cNvPicPr preferRelativeResize="0"/>
          <p:nvPr/>
        </p:nvPicPr>
        <p:blipFill rotWithShape="1">
          <a:blip r:embed="rId3">
            <a:alphaModFix/>
          </a:blip>
          <a:srcRect b="0" l="0" r="0" t="0"/>
          <a:stretch/>
        </p:blipFill>
        <p:spPr>
          <a:xfrm>
            <a:off x="255534" y="200684"/>
            <a:ext cx="535540" cy="694466"/>
          </a:xfrm>
          <a:prstGeom prst="rect">
            <a:avLst/>
          </a:prstGeom>
          <a:noFill/>
          <a:ln>
            <a:noFill/>
          </a:ln>
        </p:spPr>
      </p:pic>
      <p:cxnSp>
        <p:nvCxnSpPr>
          <p:cNvPr id="104" name="Google Shape;104;p13"/>
          <p:cNvCxnSpPr/>
          <p:nvPr/>
        </p:nvCxnSpPr>
        <p:spPr>
          <a:xfrm>
            <a:off x="4780813" y="2730763"/>
            <a:ext cx="4096500" cy="0"/>
          </a:xfrm>
          <a:prstGeom prst="straightConnector1">
            <a:avLst/>
          </a:prstGeom>
          <a:noFill/>
          <a:ln cap="flat" cmpd="sng" w="12700">
            <a:solidFill>
              <a:srgbClr val="000000"/>
            </a:solidFill>
            <a:prstDash val="solid"/>
            <a:miter lim="400000"/>
            <a:headEnd len="sm" w="sm" type="none"/>
            <a:tailEnd len="sm" w="sm" type="none"/>
          </a:ln>
        </p:spPr>
      </p:cxnSp>
      <p:cxnSp>
        <p:nvCxnSpPr>
          <p:cNvPr id="105" name="Google Shape;105;p13"/>
          <p:cNvCxnSpPr/>
          <p:nvPr/>
        </p:nvCxnSpPr>
        <p:spPr>
          <a:xfrm>
            <a:off x="3810737" y="2730763"/>
            <a:ext cx="970200" cy="0"/>
          </a:xfrm>
          <a:prstGeom prst="straightConnector1">
            <a:avLst/>
          </a:prstGeom>
          <a:noFill/>
          <a:ln cap="flat" cmpd="sng" w="12700">
            <a:solidFill>
              <a:srgbClr val="FFFFFF"/>
            </a:solidFill>
            <a:prstDash val="solid"/>
            <a:miter lim="400000"/>
            <a:headEnd len="sm" w="sm" type="none"/>
            <a:tailEnd len="sm" w="sm" type="none"/>
          </a:ln>
        </p:spPr>
      </p:cxnSp>
      <p:sp>
        <p:nvSpPr>
          <p:cNvPr id="106" name="Google Shape;106;p13"/>
          <p:cNvSpPr txBox="1"/>
          <p:nvPr>
            <p:ph type="title"/>
          </p:nvPr>
        </p:nvSpPr>
        <p:spPr>
          <a:xfrm>
            <a:off x="5055394" y="2253815"/>
            <a:ext cx="3822000" cy="5598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SzPts val="1100"/>
              <a:buNone/>
              <a:defRPr b="0" sz="2700">
                <a:latin typeface="Nunito SemiBold"/>
                <a:ea typeface="Nunito SemiBold"/>
                <a:cs typeface="Nunito SemiBold"/>
                <a:sym typeface="Nunito SemiBold"/>
              </a:defRPr>
            </a:lvl1pPr>
            <a:lvl2pPr lvl="1" rtl="0" algn="l">
              <a:lnSpc>
                <a:spcPct val="90000"/>
              </a:lnSpc>
              <a:spcBef>
                <a:spcPts val="0"/>
              </a:spcBef>
              <a:spcAft>
                <a:spcPts val="0"/>
              </a:spcAft>
              <a:buSzPts val="1100"/>
              <a:buNone/>
              <a:defRPr/>
            </a:lvl2pPr>
            <a:lvl3pPr lvl="2" rtl="0" algn="l">
              <a:lnSpc>
                <a:spcPct val="90000"/>
              </a:lnSpc>
              <a:spcBef>
                <a:spcPts val="0"/>
              </a:spcBef>
              <a:spcAft>
                <a:spcPts val="0"/>
              </a:spcAft>
              <a:buSzPts val="1100"/>
              <a:buNone/>
              <a:defRPr/>
            </a:lvl3pPr>
            <a:lvl4pPr lvl="3" rtl="0" algn="l">
              <a:lnSpc>
                <a:spcPct val="90000"/>
              </a:lnSpc>
              <a:spcBef>
                <a:spcPts val="0"/>
              </a:spcBef>
              <a:spcAft>
                <a:spcPts val="0"/>
              </a:spcAft>
              <a:buSzPts val="1100"/>
              <a:buNone/>
              <a:defRPr/>
            </a:lvl4pPr>
            <a:lvl5pPr lvl="4" rtl="0" algn="l">
              <a:lnSpc>
                <a:spcPct val="90000"/>
              </a:lnSpc>
              <a:spcBef>
                <a:spcPts val="0"/>
              </a:spcBef>
              <a:spcAft>
                <a:spcPts val="0"/>
              </a:spcAft>
              <a:buSzPts val="1100"/>
              <a:buNone/>
              <a:defRPr/>
            </a:lvl5pPr>
            <a:lvl6pPr lvl="5" rtl="0" algn="l">
              <a:lnSpc>
                <a:spcPct val="90000"/>
              </a:lnSpc>
              <a:spcBef>
                <a:spcPts val="0"/>
              </a:spcBef>
              <a:spcAft>
                <a:spcPts val="0"/>
              </a:spcAft>
              <a:buSzPts val="1100"/>
              <a:buNone/>
              <a:defRPr/>
            </a:lvl6pPr>
            <a:lvl7pPr lvl="6" rtl="0" algn="l">
              <a:lnSpc>
                <a:spcPct val="90000"/>
              </a:lnSpc>
              <a:spcBef>
                <a:spcPts val="0"/>
              </a:spcBef>
              <a:spcAft>
                <a:spcPts val="0"/>
              </a:spcAft>
              <a:buSzPts val="1100"/>
              <a:buNone/>
              <a:defRPr/>
            </a:lvl7pPr>
            <a:lvl8pPr lvl="7" rtl="0" algn="l">
              <a:lnSpc>
                <a:spcPct val="90000"/>
              </a:lnSpc>
              <a:spcBef>
                <a:spcPts val="0"/>
              </a:spcBef>
              <a:spcAft>
                <a:spcPts val="0"/>
              </a:spcAft>
              <a:buSzPts val="1100"/>
              <a:buNone/>
              <a:defRPr/>
            </a:lvl8pPr>
            <a:lvl9pPr lvl="8" rtl="0" algn="l">
              <a:lnSpc>
                <a:spcPct val="90000"/>
              </a:lnSpc>
              <a:spcBef>
                <a:spcPts val="0"/>
              </a:spcBef>
              <a:spcAft>
                <a:spcPts val="0"/>
              </a:spcAft>
              <a:buSzPts val="1100"/>
              <a:buNone/>
              <a:defRPr/>
            </a:lvl9pPr>
          </a:lstStyle>
          <a:p/>
        </p:txBody>
      </p:sp>
      <p:sp>
        <p:nvSpPr>
          <p:cNvPr id="107" name="Google Shape;107;p13"/>
          <p:cNvSpPr txBox="1"/>
          <p:nvPr>
            <p:ph idx="1" type="subTitle"/>
          </p:nvPr>
        </p:nvSpPr>
        <p:spPr>
          <a:xfrm>
            <a:off x="5055393" y="2859727"/>
            <a:ext cx="3822000" cy="559800"/>
          </a:xfrm>
          <a:prstGeom prst="rect">
            <a:avLst/>
          </a:prstGeom>
          <a:noFill/>
          <a:ln>
            <a:noFill/>
          </a:ln>
        </p:spPr>
        <p:txBody>
          <a:bodyPr anchorCtr="0" anchor="t" bIns="34275" lIns="68575" spcFirstLastPara="1" rIns="68575" wrap="square" tIns="34275">
            <a:noAutofit/>
          </a:bodyPr>
          <a:lstStyle>
            <a:lvl1pPr lvl="0" rtl="0" algn="l">
              <a:lnSpc>
                <a:spcPct val="90000"/>
              </a:lnSpc>
              <a:spcBef>
                <a:spcPts val="8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400"/>
              </a:spcBef>
              <a:spcAft>
                <a:spcPts val="0"/>
              </a:spcAft>
              <a:buClr>
                <a:schemeClr val="dk1"/>
              </a:buClr>
              <a:buSzPts val="1500"/>
              <a:buNone/>
              <a:defRPr sz="15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200"/>
              <a:buNone/>
              <a:defRPr sz="1200"/>
            </a:lvl4pPr>
            <a:lvl5pPr lvl="4" rtl="0" algn="ctr">
              <a:lnSpc>
                <a:spcPct val="90000"/>
              </a:lnSpc>
              <a:spcBef>
                <a:spcPts val="400"/>
              </a:spcBef>
              <a:spcAft>
                <a:spcPts val="0"/>
              </a:spcAft>
              <a:buClr>
                <a:schemeClr val="dk1"/>
              </a:buClr>
              <a:buSzPts val="1200"/>
              <a:buNone/>
              <a:defRPr sz="1200"/>
            </a:lvl5pPr>
            <a:lvl6pPr lvl="5" rtl="0" algn="ctr">
              <a:lnSpc>
                <a:spcPct val="90000"/>
              </a:lnSpc>
              <a:spcBef>
                <a:spcPts val="400"/>
              </a:spcBef>
              <a:spcAft>
                <a:spcPts val="0"/>
              </a:spcAft>
              <a:buClr>
                <a:schemeClr val="dk1"/>
              </a:buClr>
              <a:buSzPts val="1200"/>
              <a:buNone/>
              <a:defRPr sz="1200"/>
            </a:lvl6pPr>
            <a:lvl7pPr lvl="6" rtl="0" algn="ctr">
              <a:lnSpc>
                <a:spcPct val="90000"/>
              </a:lnSpc>
              <a:spcBef>
                <a:spcPts val="400"/>
              </a:spcBef>
              <a:spcAft>
                <a:spcPts val="0"/>
              </a:spcAft>
              <a:buClr>
                <a:schemeClr val="dk1"/>
              </a:buClr>
              <a:buSzPts val="1200"/>
              <a:buNone/>
              <a:defRPr sz="1200"/>
            </a:lvl7pPr>
            <a:lvl8pPr lvl="7" rtl="0" algn="ctr">
              <a:lnSpc>
                <a:spcPct val="90000"/>
              </a:lnSpc>
              <a:spcBef>
                <a:spcPts val="400"/>
              </a:spcBef>
              <a:spcAft>
                <a:spcPts val="0"/>
              </a:spcAft>
              <a:buClr>
                <a:schemeClr val="dk1"/>
              </a:buClr>
              <a:buSzPts val="1200"/>
              <a:buNone/>
              <a:defRPr sz="1200"/>
            </a:lvl8pPr>
            <a:lvl9pPr lvl="8" rtl="0" algn="ctr">
              <a:lnSpc>
                <a:spcPct val="90000"/>
              </a:lnSpc>
              <a:spcBef>
                <a:spcPts val="400"/>
              </a:spcBef>
              <a:spcAft>
                <a:spcPts val="0"/>
              </a:spcAft>
              <a:buClr>
                <a:schemeClr val="dk1"/>
              </a:buClr>
              <a:buSzPts val="1200"/>
              <a:buNone/>
              <a:defRPr sz="1200"/>
            </a:lvl9pPr>
          </a:lstStyle>
          <a:p/>
        </p:txBody>
      </p:sp>
      <p:sp>
        <p:nvSpPr>
          <p:cNvPr id="108" name="Google Shape;108;p13"/>
          <p:cNvSpPr txBox="1"/>
          <p:nvPr/>
        </p:nvSpPr>
        <p:spPr>
          <a:xfrm>
            <a:off x="-1" y="4942816"/>
            <a:ext cx="2762700" cy="192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0" lang="en" sz="700">
                <a:solidFill>
                  <a:schemeClr val="lt1"/>
                </a:solidFill>
                <a:latin typeface="Nunito"/>
                <a:ea typeface="Nunito"/>
                <a:cs typeface="Nunito"/>
                <a:sym typeface="Nunito"/>
              </a:rPr>
              <a:t>© 2019 KOKO Networks Limited – Proprietary &amp; Confidential </a:t>
            </a:r>
            <a:endParaRPr b="0" sz="700">
              <a:solidFill>
                <a:schemeClr val="lt1"/>
              </a:solidFill>
              <a:latin typeface="Nunito"/>
              <a:ea typeface="Nunito"/>
              <a:cs typeface="Nunito"/>
              <a:sym typeface="Nunito"/>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7">
  <p:cSld name="Section break 7">
    <p:spTree>
      <p:nvGrpSpPr>
        <p:cNvPr id="109" name="Shape 109"/>
        <p:cNvGrpSpPr/>
        <p:nvPr/>
      </p:nvGrpSpPr>
      <p:grpSpPr>
        <a:xfrm>
          <a:off x="0" y="0"/>
          <a:ext cx="0" cy="0"/>
          <a:chOff x="0" y="0"/>
          <a:chExt cx="0" cy="0"/>
        </a:xfrm>
      </p:grpSpPr>
      <p:pic>
        <p:nvPicPr>
          <p:cNvPr id="110" name="Google Shape;110;p14"/>
          <p:cNvPicPr preferRelativeResize="0"/>
          <p:nvPr/>
        </p:nvPicPr>
        <p:blipFill rotWithShape="1">
          <a:blip r:embed="rId2">
            <a:alphaModFix/>
          </a:blip>
          <a:srcRect b="0" l="0" r="0" t="0"/>
          <a:stretch/>
        </p:blipFill>
        <p:spPr>
          <a:xfrm>
            <a:off x="-4762" y="0"/>
            <a:ext cx="9153526" cy="5146345"/>
          </a:xfrm>
          <a:prstGeom prst="rect">
            <a:avLst/>
          </a:prstGeom>
          <a:noFill/>
          <a:ln>
            <a:noFill/>
          </a:ln>
        </p:spPr>
      </p:pic>
      <p:pic>
        <p:nvPicPr>
          <p:cNvPr descr="Image" id="111" name="Google Shape;111;p14"/>
          <p:cNvPicPr preferRelativeResize="0"/>
          <p:nvPr/>
        </p:nvPicPr>
        <p:blipFill rotWithShape="1">
          <a:blip r:embed="rId3">
            <a:alphaModFix/>
          </a:blip>
          <a:srcRect b="0" l="0" r="0" t="0"/>
          <a:stretch/>
        </p:blipFill>
        <p:spPr>
          <a:xfrm>
            <a:off x="255534" y="200684"/>
            <a:ext cx="535540" cy="694466"/>
          </a:xfrm>
          <a:prstGeom prst="rect">
            <a:avLst/>
          </a:prstGeom>
          <a:noFill/>
          <a:ln>
            <a:noFill/>
          </a:ln>
        </p:spPr>
      </p:pic>
      <p:cxnSp>
        <p:nvCxnSpPr>
          <p:cNvPr id="112" name="Google Shape;112;p14"/>
          <p:cNvCxnSpPr/>
          <p:nvPr/>
        </p:nvCxnSpPr>
        <p:spPr>
          <a:xfrm>
            <a:off x="4780813" y="2730763"/>
            <a:ext cx="4096500" cy="0"/>
          </a:xfrm>
          <a:prstGeom prst="straightConnector1">
            <a:avLst/>
          </a:prstGeom>
          <a:noFill/>
          <a:ln cap="flat" cmpd="sng" w="12700">
            <a:solidFill>
              <a:srgbClr val="000000"/>
            </a:solidFill>
            <a:prstDash val="solid"/>
            <a:miter lim="400000"/>
            <a:headEnd len="sm" w="sm" type="none"/>
            <a:tailEnd len="sm" w="sm" type="none"/>
          </a:ln>
        </p:spPr>
      </p:cxnSp>
      <p:cxnSp>
        <p:nvCxnSpPr>
          <p:cNvPr id="113" name="Google Shape;113;p14"/>
          <p:cNvCxnSpPr/>
          <p:nvPr/>
        </p:nvCxnSpPr>
        <p:spPr>
          <a:xfrm>
            <a:off x="3810737" y="2730763"/>
            <a:ext cx="970200" cy="0"/>
          </a:xfrm>
          <a:prstGeom prst="straightConnector1">
            <a:avLst/>
          </a:prstGeom>
          <a:noFill/>
          <a:ln cap="flat" cmpd="sng" w="12700">
            <a:solidFill>
              <a:srgbClr val="FFFFFF"/>
            </a:solidFill>
            <a:prstDash val="solid"/>
            <a:miter lim="400000"/>
            <a:headEnd len="sm" w="sm" type="none"/>
            <a:tailEnd len="sm" w="sm" type="none"/>
          </a:ln>
        </p:spPr>
      </p:cxnSp>
      <p:sp>
        <p:nvSpPr>
          <p:cNvPr id="114" name="Google Shape;114;p14"/>
          <p:cNvSpPr txBox="1"/>
          <p:nvPr>
            <p:ph type="title"/>
          </p:nvPr>
        </p:nvSpPr>
        <p:spPr>
          <a:xfrm>
            <a:off x="5055394" y="2253815"/>
            <a:ext cx="3822000" cy="5598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SzPts val="1100"/>
              <a:buNone/>
              <a:defRPr b="0" sz="2700">
                <a:latin typeface="Nunito SemiBold"/>
                <a:ea typeface="Nunito SemiBold"/>
                <a:cs typeface="Nunito SemiBold"/>
                <a:sym typeface="Nunito SemiBold"/>
              </a:defRPr>
            </a:lvl1pPr>
            <a:lvl2pPr lvl="1" rtl="0" algn="l">
              <a:lnSpc>
                <a:spcPct val="90000"/>
              </a:lnSpc>
              <a:spcBef>
                <a:spcPts val="0"/>
              </a:spcBef>
              <a:spcAft>
                <a:spcPts val="0"/>
              </a:spcAft>
              <a:buSzPts val="1100"/>
              <a:buNone/>
              <a:defRPr/>
            </a:lvl2pPr>
            <a:lvl3pPr lvl="2" rtl="0" algn="l">
              <a:lnSpc>
                <a:spcPct val="90000"/>
              </a:lnSpc>
              <a:spcBef>
                <a:spcPts val="0"/>
              </a:spcBef>
              <a:spcAft>
                <a:spcPts val="0"/>
              </a:spcAft>
              <a:buSzPts val="1100"/>
              <a:buNone/>
              <a:defRPr/>
            </a:lvl3pPr>
            <a:lvl4pPr lvl="3" rtl="0" algn="l">
              <a:lnSpc>
                <a:spcPct val="90000"/>
              </a:lnSpc>
              <a:spcBef>
                <a:spcPts val="0"/>
              </a:spcBef>
              <a:spcAft>
                <a:spcPts val="0"/>
              </a:spcAft>
              <a:buSzPts val="1100"/>
              <a:buNone/>
              <a:defRPr/>
            </a:lvl4pPr>
            <a:lvl5pPr lvl="4" rtl="0" algn="l">
              <a:lnSpc>
                <a:spcPct val="90000"/>
              </a:lnSpc>
              <a:spcBef>
                <a:spcPts val="0"/>
              </a:spcBef>
              <a:spcAft>
                <a:spcPts val="0"/>
              </a:spcAft>
              <a:buSzPts val="1100"/>
              <a:buNone/>
              <a:defRPr/>
            </a:lvl5pPr>
            <a:lvl6pPr lvl="5" rtl="0" algn="l">
              <a:lnSpc>
                <a:spcPct val="90000"/>
              </a:lnSpc>
              <a:spcBef>
                <a:spcPts val="0"/>
              </a:spcBef>
              <a:spcAft>
                <a:spcPts val="0"/>
              </a:spcAft>
              <a:buSzPts val="1100"/>
              <a:buNone/>
              <a:defRPr/>
            </a:lvl6pPr>
            <a:lvl7pPr lvl="6" rtl="0" algn="l">
              <a:lnSpc>
                <a:spcPct val="90000"/>
              </a:lnSpc>
              <a:spcBef>
                <a:spcPts val="0"/>
              </a:spcBef>
              <a:spcAft>
                <a:spcPts val="0"/>
              </a:spcAft>
              <a:buSzPts val="1100"/>
              <a:buNone/>
              <a:defRPr/>
            </a:lvl7pPr>
            <a:lvl8pPr lvl="7" rtl="0" algn="l">
              <a:lnSpc>
                <a:spcPct val="90000"/>
              </a:lnSpc>
              <a:spcBef>
                <a:spcPts val="0"/>
              </a:spcBef>
              <a:spcAft>
                <a:spcPts val="0"/>
              </a:spcAft>
              <a:buSzPts val="1100"/>
              <a:buNone/>
              <a:defRPr/>
            </a:lvl8pPr>
            <a:lvl9pPr lvl="8" rtl="0" algn="l">
              <a:lnSpc>
                <a:spcPct val="90000"/>
              </a:lnSpc>
              <a:spcBef>
                <a:spcPts val="0"/>
              </a:spcBef>
              <a:spcAft>
                <a:spcPts val="0"/>
              </a:spcAft>
              <a:buSzPts val="1100"/>
              <a:buNone/>
              <a:defRPr/>
            </a:lvl9pPr>
          </a:lstStyle>
          <a:p/>
        </p:txBody>
      </p:sp>
      <p:sp>
        <p:nvSpPr>
          <p:cNvPr id="115" name="Google Shape;115;p14"/>
          <p:cNvSpPr txBox="1"/>
          <p:nvPr>
            <p:ph idx="1" type="subTitle"/>
          </p:nvPr>
        </p:nvSpPr>
        <p:spPr>
          <a:xfrm>
            <a:off x="5055393" y="2859727"/>
            <a:ext cx="3822000" cy="559800"/>
          </a:xfrm>
          <a:prstGeom prst="rect">
            <a:avLst/>
          </a:prstGeom>
          <a:noFill/>
          <a:ln>
            <a:noFill/>
          </a:ln>
        </p:spPr>
        <p:txBody>
          <a:bodyPr anchorCtr="0" anchor="t" bIns="34275" lIns="68575" spcFirstLastPara="1" rIns="68575" wrap="square" tIns="34275">
            <a:noAutofit/>
          </a:bodyPr>
          <a:lstStyle>
            <a:lvl1pPr lvl="0" rtl="0" algn="l">
              <a:lnSpc>
                <a:spcPct val="90000"/>
              </a:lnSpc>
              <a:spcBef>
                <a:spcPts val="8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400"/>
              </a:spcBef>
              <a:spcAft>
                <a:spcPts val="0"/>
              </a:spcAft>
              <a:buClr>
                <a:schemeClr val="dk1"/>
              </a:buClr>
              <a:buSzPts val="1500"/>
              <a:buNone/>
              <a:defRPr sz="15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200"/>
              <a:buNone/>
              <a:defRPr sz="1200"/>
            </a:lvl4pPr>
            <a:lvl5pPr lvl="4" rtl="0" algn="ctr">
              <a:lnSpc>
                <a:spcPct val="90000"/>
              </a:lnSpc>
              <a:spcBef>
                <a:spcPts val="400"/>
              </a:spcBef>
              <a:spcAft>
                <a:spcPts val="0"/>
              </a:spcAft>
              <a:buClr>
                <a:schemeClr val="dk1"/>
              </a:buClr>
              <a:buSzPts val="1200"/>
              <a:buNone/>
              <a:defRPr sz="1200"/>
            </a:lvl5pPr>
            <a:lvl6pPr lvl="5" rtl="0" algn="ctr">
              <a:lnSpc>
                <a:spcPct val="90000"/>
              </a:lnSpc>
              <a:spcBef>
                <a:spcPts val="400"/>
              </a:spcBef>
              <a:spcAft>
                <a:spcPts val="0"/>
              </a:spcAft>
              <a:buClr>
                <a:schemeClr val="dk1"/>
              </a:buClr>
              <a:buSzPts val="1200"/>
              <a:buNone/>
              <a:defRPr sz="1200"/>
            </a:lvl6pPr>
            <a:lvl7pPr lvl="6" rtl="0" algn="ctr">
              <a:lnSpc>
                <a:spcPct val="90000"/>
              </a:lnSpc>
              <a:spcBef>
                <a:spcPts val="400"/>
              </a:spcBef>
              <a:spcAft>
                <a:spcPts val="0"/>
              </a:spcAft>
              <a:buClr>
                <a:schemeClr val="dk1"/>
              </a:buClr>
              <a:buSzPts val="1200"/>
              <a:buNone/>
              <a:defRPr sz="1200"/>
            </a:lvl7pPr>
            <a:lvl8pPr lvl="7" rtl="0" algn="ctr">
              <a:lnSpc>
                <a:spcPct val="90000"/>
              </a:lnSpc>
              <a:spcBef>
                <a:spcPts val="400"/>
              </a:spcBef>
              <a:spcAft>
                <a:spcPts val="0"/>
              </a:spcAft>
              <a:buClr>
                <a:schemeClr val="dk1"/>
              </a:buClr>
              <a:buSzPts val="1200"/>
              <a:buNone/>
              <a:defRPr sz="1200"/>
            </a:lvl8pPr>
            <a:lvl9pPr lvl="8" rtl="0" algn="ctr">
              <a:lnSpc>
                <a:spcPct val="90000"/>
              </a:lnSpc>
              <a:spcBef>
                <a:spcPts val="400"/>
              </a:spcBef>
              <a:spcAft>
                <a:spcPts val="0"/>
              </a:spcAft>
              <a:buClr>
                <a:schemeClr val="dk1"/>
              </a:buClr>
              <a:buSzPts val="1200"/>
              <a:buNone/>
              <a:defRPr sz="1200"/>
            </a:lvl9pPr>
          </a:lstStyle>
          <a:p/>
        </p:txBody>
      </p:sp>
      <p:sp>
        <p:nvSpPr>
          <p:cNvPr id="116" name="Google Shape;116;p14"/>
          <p:cNvSpPr txBox="1"/>
          <p:nvPr/>
        </p:nvSpPr>
        <p:spPr>
          <a:xfrm>
            <a:off x="-1" y="4942816"/>
            <a:ext cx="2762700" cy="192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0" lang="en" sz="700">
                <a:solidFill>
                  <a:schemeClr val="lt1"/>
                </a:solidFill>
                <a:latin typeface="Nunito"/>
                <a:ea typeface="Nunito"/>
                <a:cs typeface="Nunito"/>
                <a:sym typeface="Nunito"/>
              </a:rPr>
              <a:t>© 2019 KOKO Networks Limited – Proprietary &amp; Confidential </a:t>
            </a:r>
            <a:endParaRPr b="0" sz="700">
              <a:solidFill>
                <a:schemeClr val="lt1"/>
              </a:solidFill>
              <a:latin typeface="Nunito"/>
              <a:ea typeface="Nunito"/>
              <a:cs typeface="Nunito"/>
              <a:sym typeface="Nunito"/>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8">
  <p:cSld name="Section break 8">
    <p:spTree>
      <p:nvGrpSpPr>
        <p:cNvPr id="117" name="Shape 117"/>
        <p:cNvGrpSpPr/>
        <p:nvPr/>
      </p:nvGrpSpPr>
      <p:grpSpPr>
        <a:xfrm>
          <a:off x="0" y="0"/>
          <a:ext cx="0" cy="0"/>
          <a:chOff x="0" y="0"/>
          <a:chExt cx="0" cy="0"/>
        </a:xfrm>
      </p:grpSpPr>
      <p:pic>
        <p:nvPicPr>
          <p:cNvPr id="118" name="Google Shape;118;p15"/>
          <p:cNvPicPr preferRelativeResize="0"/>
          <p:nvPr/>
        </p:nvPicPr>
        <p:blipFill rotWithShape="1">
          <a:blip r:embed="rId2">
            <a:alphaModFix/>
          </a:blip>
          <a:srcRect b="0" l="0" r="0" t="0"/>
          <a:stretch/>
        </p:blipFill>
        <p:spPr>
          <a:xfrm>
            <a:off x="0" y="0"/>
            <a:ext cx="9148466" cy="5143500"/>
          </a:xfrm>
          <a:prstGeom prst="rect">
            <a:avLst/>
          </a:prstGeom>
          <a:noFill/>
          <a:ln>
            <a:noFill/>
          </a:ln>
        </p:spPr>
      </p:pic>
      <p:pic>
        <p:nvPicPr>
          <p:cNvPr descr="Image" id="119" name="Google Shape;119;p15"/>
          <p:cNvPicPr preferRelativeResize="0"/>
          <p:nvPr/>
        </p:nvPicPr>
        <p:blipFill rotWithShape="1">
          <a:blip r:embed="rId3">
            <a:alphaModFix/>
          </a:blip>
          <a:srcRect b="0" l="0" r="0" t="0"/>
          <a:stretch/>
        </p:blipFill>
        <p:spPr>
          <a:xfrm>
            <a:off x="255534" y="200684"/>
            <a:ext cx="535540" cy="694466"/>
          </a:xfrm>
          <a:prstGeom prst="rect">
            <a:avLst/>
          </a:prstGeom>
          <a:noFill/>
          <a:ln>
            <a:noFill/>
          </a:ln>
        </p:spPr>
      </p:pic>
      <p:cxnSp>
        <p:nvCxnSpPr>
          <p:cNvPr id="120" name="Google Shape;120;p15"/>
          <p:cNvCxnSpPr/>
          <p:nvPr/>
        </p:nvCxnSpPr>
        <p:spPr>
          <a:xfrm>
            <a:off x="4780813" y="2730763"/>
            <a:ext cx="4096500" cy="0"/>
          </a:xfrm>
          <a:prstGeom prst="straightConnector1">
            <a:avLst/>
          </a:prstGeom>
          <a:noFill/>
          <a:ln cap="flat" cmpd="sng" w="12700">
            <a:solidFill>
              <a:srgbClr val="000000"/>
            </a:solidFill>
            <a:prstDash val="solid"/>
            <a:miter lim="400000"/>
            <a:headEnd len="sm" w="sm" type="none"/>
            <a:tailEnd len="sm" w="sm" type="none"/>
          </a:ln>
        </p:spPr>
      </p:cxnSp>
      <p:cxnSp>
        <p:nvCxnSpPr>
          <p:cNvPr id="121" name="Google Shape;121;p15"/>
          <p:cNvCxnSpPr/>
          <p:nvPr/>
        </p:nvCxnSpPr>
        <p:spPr>
          <a:xfrm>
            <a:off x="3810737" y="2730763"/>
            <a:ext cx="970200" cy="0"/>
          </a:xfrm>
          <a:prstGeom prst="straightConnector1">
            <a:avLst/>
          </a:prstGeom>
          <a:noFill/>
          <a:ln cap="flat" cmpd="sng" w="12700">
            <a:solidFill>
              <a:srgbClr val="FFFFFF"/>
            </a:solidFill>
            <a:prstDash val="solid"/>
            <a:miter lim="400000"/>
            <a:headEnd len="sm" w="sm" type="none"/>
            <a:tailEnd len="sm" w="sm" type="none"/>
          </a:ln>
        </p:spPr>
      </p:cxnSp>
      <p:sp>
        <p:nvSpPr>
          <p:cNvPr id="122" name="Google Shape;122;p15"/>
          <p:cNvSpPr txBox="1"/>
          <p:nvPr>
            <p:ph type="title"/>
          </p:nvPr>
        </p:nvSpPr>
        <p:spPr>
          <a:xfrm>
            <a:off x="5055394" y="2253815"/>
            <a:ext cx="3822000" cy="5598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SzPts val="1100"/>
              <a:buNone/>
              <a:defRPr b="0" sz="2700">
                <a:latin typeface="Nunito SemiBold"/>
                <a:ea typeface="Nunito SemiBold"/>
                <a:cs typeface="Nunito SemiBold"/>
                <a:sym typeface="Nunito SemiBold"/>
              </a:defRPr>
            </a:lvl1pPr>
            <a:lvl2pPr lvl="1" rtl="0" algn="l">
              <a:lnSpc>
                <a:spcPct val="90000"/>
              </a:lnSpc>
              <a:spcBef>
                <a:spcPts val="0"/>
              </a:spcBef>
              <a:spcAft>
                <a:spcPts val="0"/>
              </a:spcAft>
              <a:buSzPts val="1100"/>
              <a:buNone/>
              <a:defRPr/>
            </a:lvl2pPr>
            <a:lvl3pPr lvl="2" rtl="0" algn="l">
              <a:lnSpc>
                <a:spcPct val="90000"/>
              </a:lnSpc>
              <a:spcBef>
                <a:spcPts val="0"/>
              </a:spcBef>
              <a:spcAft>
                <a:spcPts val="0"/>
              </a:spcAft>
              <a:buSzPts val="1100"/>
              <a:buNone/>
              <a:defRPr/>
            </a:lvl3pPr>
            <a:lvl4pPr lvl="3" rtl="0" algn="l">
              <a:lnSpc>
                <a:spcPct val="90000"/>
              </a:lnSpc>
              <a:spcBef>
                <a:spcPts val="0"/>
              </a:spcBef>
              <a:spcAft>
                <a:spcPts val="0"/>
              </a:spcAft>
              <a:buSzPts val="1100"/>
              <a:buNone/>
              <a:defRPr/>
            </a:lvl4pPr>
            <a:lvl5pPr lvl="4" rtl="0" algn="l">
              <a:lnSpc>
                <a:spcPct val="90000"/>
              </a:lnSpc>
              <a:spcBef>
                <a:spcPts val="0"/>
              </a:spcBef>
              <a:spcAft>
                <a:spcPts val="0"/>
              </a:spcAft>
              <a:buSzPts val="1100"/>
              <a:buNone/>
              <a:defRPr/>
            </a:lvl5pPr>
            <a:lvl6pPr lvl="5" rtl="0" algn="l">
              <a:lnSpc>
                <a:spcPct val="90000"/>
              </a:lnSpc>
              <a:spcBef>
                <a:spcPts val="0"/>
              </a:spcBef>
              <a:spcAft>
                <a:spcPts val="0"/>
              </a:spcAft>
              <a:buSzPts val="1100"/>
              <a:buNone/>
              <a:defRPr/>
            </a:lvl6pPr>
            <a:lvl7pPr lvl="6" rtl="0" algn="l">
              <a:lnSpc>
                <a:spcPct val="90000"/>
              </a:lnSpc>
              <a:spcBef>
                <a:spcPts val="0"/>
              </a:spcBef>
              <a:spcAft>
                <a:spcPts val="0"/>
              </a:spcAft>
              <a:buSzPts val="1100"/>
              <a:buNone/>
              <a:defRPr/>
            </a:lvl7pPr>
            <a:lvl8pPr lvl="7" rtl="0" algn="l">
              <a:lnSpc>
                <a:spcPct val="90000"/>
              </a:lnSpc>
              <a:spcBef>
                <a:spcPts val="0"/>
              </a:spcBef>
              <a:spcAft>
                <a:spcPts val="0"/>
              </a:spcAft>
              <a:buSzPts val="1100"/>
              <a:buNone/>
              <a:defRPr/>
            </a:lvl8pPr>
            <a:lvl9pPr lvl="8" rtl="0" algn="l">
              <a:lnSpc>
                <a:spcPct val="90000"/>
              </a:lnSpc>
              <a:spcBef>
                <a:spcPts val="0"/>
              </a:spcBef>
              <a:spcAft>
                <a:spcPts val="0"/>
              </a:spcAft>
              <a:buSzPts val="1100"/>
              <a:buNone/>
              <a:defRPr/>
            </a:lvl9pPr>
          </a:lstStyle>
          <a:p/>
        </p:txBody>
      </p:sp>
      <p:sp>
        <p:nvSpPr>
          <p:cNvPr id="123" name="Google Shape;123;p15"/>
          <p:cNvSpPr txBox="1"/>
          <p:nvPr>
            <p:ph idx="1" type="subTitle"/>
          </p:nvPr>
        </p:nvSpPr>
        <p:spPr>
          <a:xfrm>
            <a:off x="5055393" y="2859727"/>
            <a:ext cx="3822000" cy="559800"/>
          </a:xfrm>
          <a:prstGeom prst="rect">
            <a:avLst/>
          </a:prstGeom>
          <a:noFill/>
          <a:ln>
            <a:noFill/>
          </a:ln>
        </p:spPr>
        <p:txBody>
          <a:bodyPr anchorCtr="0" anchor="t" bIns="34275" lIns="68575" spcFirstLastPara="1" rIns="68575" wrap="square" tIns="34275">
            <a:noAutofit/>
          </a:bodyPr>
          <a:lstStyle>
            <a:lvl1pPr lvl="0" rtl="0" algn="l">
              <a:lnSpc>
                <a:spcPct val="90000"/>
              </a:lnSpc>
              <a:spcBef>
                <a:spcPts val="8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400"/>
              </a:spcBef>
              <a:spcAft>
                <a:spcPts val="0"/>
              </a:spcAft>
              <a:buClr>
                <a:schemeClr val="dk1"/>
              </a:buClr>
              <a:buSzPts val="1500"/>
              <a:buNone/>
              <a:defRPr sz="15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200"/>
              <a:buNone/>
              <a:defRPr sz="1200"/>
            </a:lvl4pPr>
            <a:lvl5pPr lvl="4" rtl="0" algn="ctr">
              <a:lnSpc>
                <a:spcPct val="90000"/>
              </a:lnSpc>
              <a:spcBef>
                <a:spcPts val="400"/>
              </a:spcBef>
              <a:spcAft>
                <a:spcPts val="0"/>
              </a:spcAft>
              <a:buClr>
                <a:schemeClr val="dk1"/>
              </a:buClr>
              <a:buSzPts val="1200"/>
              <a:buNone/>
              <a:defRPr sz="1200"/>
            </a:lvl5pPr>
            <a:lvl6pPr lvl="5" rtl="0" algn="ctr">
              <a:lnSpc>
                <a:spcPct val="90000"/>
              </a:lnSpc>
              <a:spcBef>
                <a:spcPts val="400"/>
              </a:spcBef>
              <a:spcAft>
                <a:spcPts val="0"/>
              </a:spcAft>
              <a:buClr>
                <a:schemeClr val="dk1"/>
              </a:buClr>
              <a:buSzPts val="1200"/>
              <a:buNone/>
              <a:defRPr sz="1200"/>
            </a:lvl6pPr>
            <a:lvl7pPr lvl="6" rtl="0" algn="ctr">
              <a:lnSpc>
                <a:spcPct val="90000"/>
              </a:lnSpc>
              <a:spcBef>
                <a:spcPts val="400"/>
              </a:spcBef>
              <a:spcAft>
                <a:spcPts val="0"/>
              </a:spcAft>
              <a:buClr>
                <a:schemeClr val="dk1"/>
              </a:buClr>
              <a:buSzPts val="1200"/>
              <a:buNone/>
              <a:defRPr sz="1200"/>
            </a:lvl7pPr>
            <a:lvl8pPr lvl="7" rtl="0" algn="ctr">
              <a:lnSpc>
                <a:spcPct val="90000"/>
              </a:lnSpc>
              <a:spcBef>
                <a:spcPts val="400"/>
              </a:spcBef>
              <a:spcAft>
                <a:spcPts val="0"/>
              </a:spcAft>
              <a:buClr>
                <a:schemeClr val="dk1"/>
              </a:buClr>
              <a:buSzPts val="1200"/>
              <a:buNone/>
              <a:defRPr sz="1200"/>
            </a:lvl8pPr>
            <a:lvl9pPr lvl="8" rtl="0" algn="ctr">
              <a:lnSpc>
                <a:spcPct val="90000"/>
              </a:lnSpc>
              <a:spcBef>
                <a:spcPts val="400"/>
              </a:spcBef>
              <a:spcAft>
                <a:spcPts val="0"/>
              </a:spcAft>
              <a:buClr>
                <a:schemeClr val="dk1"/>
              </a:buClr>
              <a:buSzPts val="1200"/>
              <a:buNone/>
              <a:defRPr sz="1200"/>
            </a:lvl9pPr>
          </a:lstStyle>
          <a:p/>
        </p:txBody>
      </p:sp>
      <p:sp>
        <p:nvSpPr>
          <p:cNvPr id="124" name="Google Shape;124;p15"/>
          <p:cNvSpPr txBox="1"/>
          <p:nvPr/>
        </p:nvSpPr>
        <p:spPr>
          <a:xfrm>
            <a:off x="-1" y="4942816"/>
            <a:ext cx="2762700" cy="192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0" lang="en" sz="700">
                <a:solidFill>
                  <a:schemeClr val="lt1"/>
                </a:solidFill>
                <a:latin typeface="Nunito"/>
                <a:ea typeface="Nunito"/>
                <a:cs typeface="Nunito"/>
                <a:sym typeface="Nunito"/>
              </a:rPr>
              <a:t>© 2019 KOKO Networks Limited – Proprietary &amp; Confidential </a:t>
            </a:r>
            <a:endParaRPr b="0" sz="700">
              <a:solidFill>
                <a:schemeClr val="lt1"/>
              </a:solidFill>
              <a:latin typeface="Nunito"/>
              <a:ea typeface="Nunito"/>
              <a:cs typeface="Nunito"/>
              <a:sym typeface="Nunito"/>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Back page (with disclaimer)">
  <p:cSld name="2_Back page (with disclaimer)">
    <p:spTree>
      <p:nvGrpSpPr>
        <p:cNvPr id="125" name="Shape 125"/>
        <p:cNvGrpSpPr/>
        <p:nvPr/>
      </p:nvGrpSpPr>
      <p:grpSpPr>
        <a:xfrm>
          <a:off x="0" y="0"/>
          <a:ext cx="0" cy="0"/>
          <a:chOff x="0" y="0"/>
          <a:chExt cx="0" cy="0"/>
        </a:xfrm>
      </p:grpSpPr>
      <p:pic>
        <p:nvPicPr>
          <p:cNvPr descr="Image" id="126" name="Google Shape;126;p16"/>
          <p:cNvPicPr preferRelativeResize="0"/>
          <p:nvPr/>
        </p:nvPicPr>
        <p:blipFill rotWithShape="1">
          <a:blip r:embed="rId2">
            <a:alphaModFix/>
          </a:blip>
          <a:srcRect b="0" l="0" r="0" t="0"/>
          <a:stretch/>
        </p:blipFill>
        <p:spPr>
          <a:xfrm>
            <a:off x="0" y="0"/>
            <a:ext cx="9143999" cy="5143500"/>
          </a:xfrm>
          <a:prstGeom prst="rect">
            <a:avLst/>
          </a:prstGeom>
          <a:noFill/>
          <a:ln>
            <a:noFill/>
          </a:ln>
        </p:spPr>
      </p:pic>
      <p:pic>
        <p:nvPicPr>
          <p:cNvPr descr="Image" id="127" name="Google Shape;127;p16"/>
          <p:cNvPicPr preferRelativeResize="0"/>
          <p:nvPr/>
        </p:nvPicPr>
        <p:blipFill rotWithShape="1">
          <a:blip r:embed="rId3">
            <a:alphaModFix/>
          </a:blip>
          <a:srcRect b="0" l="0" r="0" t="0"/>
          <a:stretch/>
        </p:blipFill>
        <p:spPr>
          <a:xfrm>
            <a:off x="-10594" y="-9526"/>
            <a:ext cx="6059576" cy="5153026"/>
          </a:xfrm>
          <a:prstGeom prst="rect">
            <a:avLst/>
          </a:prstGeom>
          <a:noFill/>
          <a:ln>
            <a:noFill/>
          </a:ln>
        </p:spPr>
      </p:pic>
      <p:cxnSp>
        <p:nvCxnSpPr>
          <p:cNvPr id="128" name="Google Shape;128;p16"/>
          <p:cNvCxnSpPr/>
          <p:nvPr/>
        </p:nvCxnSpPr>
        <p:spPr>
          <a:xfrm>
            <a:off x="5158112" y="2309813"/>
            <a:ext cx="3668400" cy="0"/>
          </a:xfrm>
          <a:prstGeom prst="straightConnector1">
            <a:avLst/>
          </a:prstGeom>
          <a:noFill/>
          <a:ln cap="flat" cmpd="sng" w="12700">
            <a:solidFill>
              <a:srgbClr val="000000"/>
            </a:solidFill>
            <a:prstDash val="solid"/>
            <a:miter lim="400000"/>
            <a:headEnd len="sm" w="sm" type="none"/>
            <a:tailEnd len="sm" w="sm" type="none"/>
          </a:ln>
        </p:spPr>
      </p:cxnSp>
      <p:pic>
        <p:nvPicPr>
          <p:cNvPr descr="Image" id="129" name="Google Shape;129;p16"/>
          <p:cNvPicPr preferRelativeResize="0"/>
          <p:nvPr/>
        </p:nvPicPr>
        <p:blipFill rotWithShape="1">
          <a:blip r:embed="rId4">
            <a:alphaModFix/>
          </a:blip>
          <a:srcRect b="0" l="0" r="0" t="0"/>
          <a:stretch/>
        </p:blipFill>
        <p:spPr>
          <a:xfrm>
            <a:off x="5158112" y="2078403"/>
            <a:ext cx="162001" cy="153993"/>
          </a:xfrm>
          <a:prstGeom prst="rect">
            <a:avLst/>
          </a:prstGeom>
          <a:noFill/>
          <a:ln>
            <a:noFill/>
          </a:ln>
        </p:spPr>
      </p:pic>
      <p:pic>
        <p:nvPicPr>
          <p:cNvPr descr="Image" id="130" name="Google Shape;130;p16"/>
          <p:cNvPicPr preferRelativeResize="0"/>
          <p:nvPr/>
        </p:nvPicPr>
        <p:blipFill rotWithShape="1">
          <a:blip r:embed="rId5">
            <a:alphaModFix/>
          </a:blip>
          <a:srcRect b="0" l="0" r="0" t="0"/>
          <a:stretch/>
        </p:blipFill>
        <p:spPr>
          <a:xfrm>
            <a:off x="7116468" y="2067660"/>
            <a:ext cx="116333" cy="175479"/>
          </a:xfrm>
          <a:prstGeom prst="rect">
            <a:avLst/>
          </a:prstGeom>
          <a:noFill/>
          <a:ln>
            <a:noFill/>
          </a:ln>
        </p:spPr>
      </p:pic>
      <p:sp>
        <p:nvSpPr>
          <p:cNvPr id="131" name="Google Shape;131;p16"/>
          <p:cNvSpPr txBox="1"/>
          <p:nvPr/>
        </p:nvSpPr>
        <p:spPr>
          <a:xfrm>
            <a:off x="7281870" y="2079230"/>
            <a:ext cx="1495800" cy="1755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dk1"/>
              </a:buClr>
              <a:buSzPts val="900"/>
              <a:buFont typeface="Arial"/>
              <a:buNone/>
            </a:pPr>
            <a:r>
              <a:rPr b="0" i="0" lang="en" sz="900" u="none" cap="none" strike="noStrike">
                <a:solidFill>
                  <a:schemeClr val="dk1"/>
                </a:solidFill>
                <a:latin typeface="Nunito SemiBold"/>
                <a:ea typeface="Nunito SemiBold"/>
                <a:cs typeface="Nunito SemiBold"/>
                <a:sym typeface="Nunito SemiBold"/>
              </a:rPr>
              <a:t>www.kokonetworks.com</a:t>
            </a:r>
            <a:endParaRPr sz="1100"/>
          </a:p>
        </p:txBody>
      </p:sp>
      <p:sp>
        <p:nvSpPr>
          <p:cNvPr id="132" name="Google Shape;132;p16"/>
          <p:cNvSpPr txBox="1"/>
          <p:nvPr/>
        </p:nvSpPr>
        <p:spPr>
          <a:xfrm>
            <a:off x="5302961" y="2077662"/>
            <a:ext cx="1764300" cy="175500"/>
          </a:xfrm>
          <a:prstGeom prst="rect">
            <a:avLst/>
          </a:prstGeom>
          <a:noFill/>
          <a:ln>
            <a:noFill/>
          </a:ln>
        </p:spPr>
        <p:txBody>
          <a:bodyPr anchorCtr="0" anchor="ctr" bIns="34275" lIns="68575" spcFirstLastPara="1" rIns="68575" wrap="square" tIns="34275">
            <a:noAutofit/>
          </a:bodyPr>
          <a:lstStyle/>
          <a:p>
            <a:pPr indent="0" lvl="0" marL="0" marR="0" rtl="0" algn="l">
              <a:lnSpc>
                <a:spcPct val="90000"/>
              </a:lnSpc>
              <a:spcBef>
                <a:spcPts val="0"/>
              </a:spcBef>
              <a:spcAft>
                <a:spcPts val="0"/>
              </a:spcAft>
              <a:buNone/>
            </a:pPr>
            <a:r>
              <a:rPr b="0" lang="en" sz="900">
                <a:solidFill>
                  <a:schemeClr val="dk1"/>
                </a:solidFill>
                <a:latin typeface="Nunito SemiBold"/>
                <a:ea typeface="Nunito SemiBold"/>
                <a:cs typeface="Nunito SemiBold"/>
                <a:sym typeface="Nunito SemiBold"/>
              </a:rPr>
              <a:t>enquiries@kokonetworks.com</a:t>
            </a:r>
            <a:endParaRPr b="0" sz="900">
              <a:solidFill>
                <a:schemeClr val="dk1"/>
              </a:solidFill>
              <a:latin typeface="Nunito SemiBold"/>
              <a:ea typeface="Nunito SemiBold"/>
              <a:cs typeface="Nunito SemiBold"/>
              <a:sym typeface="Nunito SemiBold"/>
            </a:endParaRPr>
          </a:p>
        </p:txBody>
      </p:sp>
      <p:sp>
        <p:nvSpPr>
          <p:cNvPr id="133" name="Google Shape;133;p16"/>
          <p:cNvSpPr txBox="1"/>
          <p:nvPr>
            <p:ph idx="1" type="subTitle"/>
          </p:nvPr>
        </p:nvSpPr>
        <p:spPr>
          <a:xfrm>
            <a:off x="5142323" y="2476091"/>
            <a:ext cx="3668400" cy="3576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800"/>
              </a:spcBef>
              <a:spcAft>
                <a:spcPts val="0"/>
              </a:spcAft>
              <a:buClr>
                <a:schemeClr val="dk1"/>
              </a:buClr>
              <a:buSzPts val="1800"/>
              <a:buNone/>
              <a:defRPr sz="1800">
                <a:solidFill>
                  <a:schemeClr val="dk1"/>
                </a:solidFill>
                <a:latin typeface="Nunito SemiBold"/>
                <a:ea typeface="Nunito SemiBold"/>
                <a:cs typeface="Nunito SemiBold"/>
                <a:sym typeface="Nunito SemiBold"/>
              </a:defRPr>
            </a:lvl1pPr>
            <a:lvl2pPr lvl="1" rtl="0" algn="ctr">
              <a:lnSpc>
                <a:spcPct val="90000"/>
              </a:lnSpc>
              <a:spcBef>
                <a:spcPts val="400"/>
              </a:spcBef>
              <a:spcAft>
                <a:spcPts val="0"/>
              </a:spcAft>
              <a:buClr>
                <a:schemeClr val="dk1"/>
              </a:buClr>
              <a:buSzPts val="1500"/>
              <a:buNone/>
              <a:defRPr sz="15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200"/>
              <a:buNone/>
              <a:defRPr sz="1200"/>
            </a:lvl4pPr>
            <a:lvl5pPr lvl="4" rtl="0" algn="ctr">
              <a:lnSpc>
                <a:spcPct val="90000"/>
              </a:lnSpc>
              <a:spcBef>
                <a:spcPts val="400"/>
              </a:spcBef>
              <a:spcAft>
                <a:spcPts val="0"/>
              </a:spcAft>
              <a:buClr>
                <a:schemeClr val="dk1"/>
              </a:buClr>
              <a:buSzPts val="1200"/>
              <a:buNone/>
              <a:defRPr sz="1200"/>
            </a:lvl5pPr>
            <a:lvl6pPr lvl="5" rtl="0" algn="ctr">
              <a:lnSpc>
                <a:spcPct val="90000"/>
              </a:lnSpc>
              <a:spcBef>
                <a:spcPts val="400"/>
              </a:spcBef>
              <a:spcAft>
                <a:spcPts val="0"/>
              </a:spcAft>
              <a:buClr>
                <a:schemeClr val="dk1"/>
              </a:buClr>
              <a:buSzPts val="1200"/>
              <a:buNone/>
              <a:defRPr sz="1200"/>
            </a:lvl6pPr>
            <a:lvl7pPr lvl="6" rtl="0" algn="ctr">
              <a:lnSpc>
                <a:spcPct val="90000"/>
              </a:lnSpc>
              <a:spcBef>
                <a:spcPts val="400"/>
              </a:spcBef>
              <a:spcAft>
                <a:spcPts val="0"/>
              </a:spcAft>
              <a:buClr>
                <a:schemeClr val="dk1"/>
              </a:buClr>
              <a:buSzPts val="1200"/>
              <a:buNone/>
              <a:defRPr sz="1200"/>
            </a:lvl7pPr>
            <a:lvl8pPr lvl="7" rtl="0" algn="ctr">
              <a:lnSpc>
                <a:spcPct val="90000"/>
              </a:lnSpc>
              <a:spcBef>
                <a:spcPts val="400"/>
              </a:spcBef>
              <a:spcAft>
                <a:spcPts val="0"/>
              </a:spcAft>
              <a:buClr>
                <a:schemeClr val="dk1"/>
              </a:buClr>
              <a:buSzPts val="1200"/>
              <a:buNone/>
              <a:defRPr sz="1200"/>
            </a:lvl8pPr>
            <a:lvl9pPr lvl="8" rtl="0" algn="ctr">
              <a:lnSpc>
                <a:spcPct val="90000"/>
              </a:lnSpc>
              <a:spcBef>
                <a:spcPts val="400"/>
              </a:spcBef>
              <a:spcAft>
                <a:spcPts val="0"/>
              </a:spcAft>
              <a:buClr>
                <a:schemeClr val="dk1"/>
              </a:buClr>
              <a:buSzPts val="1200"/>
              <a:buNone/>
              <a:defRPr sz="1200"/>
            </a:lvl9pPr>
          </a:lstStyle>
          <a:p/>
        </p:txBody>
      </p:sp>
      <p:sp>
        <p:nvSpPr>
          <p:cNvPr id="134" name="Google Shape;134;p16"/>
          <p:cNvSpPr txBox="1"/>
          <p:nvPr/>
        </p:nvSpPr>
        <p:spPr>
          <a:xfrm>
            <a:off x="5158111" y="1097963"/>
            <a:ext cx="3668400" cy="726300"/>
          </a:xfrm>
          <a:prstGeom prst="rect">
            <a:avLst/>
          </a:prstGeom>
          <a:noFill/>
          <a:ln>
            <a:noFill/>
          </a:ln>
        </p:spPr>
        <p:txBody>
          <a:bodyPr anchorCtr="0" anchor="ctr" bIns="34275" lIns="68575" spcFirstLastPara="1" rIns="68575" wrap="square" tIns="34275">
            <a:noAutofit/>
          </a:bodyPr>
          <a:lstStyle/>
          <a:p>
            <a:pPr indent="0" lvl="0" marL="0" marR="0" rtl="0" algn="l">
              <a:lnSpc>
                <a:spcPct val="90000"/>
              </a:lnSpc>
              <a:spcBef>
                <a:spcPts val="0"/>
              </a:spcBef>
              <a:spcAft>
                <a:spcPts val="0"/>
              </a:spcAft>
              <a:buNone/>
            </a:pPr>
            <a:r>
              <a:rPr b="0" lang="en" sz="2400">
                <a:solidFill>
                  <a:schemeClr val="dk1"/>
                </a:solidFill>
                <a:latin typeface="Nunito SemiBold"/>
                <a:ea typeface="Nunito SemiBold"/>
                <a:cs typeface="Nunito SemiBold"/>
                <a:sym typeface="Nunito SemiBold"/>
              </a:rPr>
              <a:t>For more information, please contact:</a:t>
            </a:r>
            <a:endParaRPr b="0" sz="2400">
              <a:solidFill>
                <a:schemeClr val="dk1"/>
              </a:solidFill>
              <a:latin typeface="Nunito SemiBold"/>
              <a:ea typeface="Nunito SemiBold"/>
              <a:cs typeface="Nunito SemiBold"/>
              <a:sym typeface="Nunito SemiBold"/>
            </a:endParaRPr>
          </a:p>
        </p:txBody>
      </p:sp>
      <p:sp>
        <p:nvSpPr>
          <p:cNvPr id="135" name="Google Shape;135;p16"/>
          <p:cNvSpPr txBox="1"/>
          <p:nvPr/>
        </p:nvSpPr>
        <p:spPr>
          <a:xfrm>
            <a:off x="6277661" y="4944045"/>
            <a:ext cx="2762700" cy="192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0" lang="en" sz="700">
                <a:solidFill>
                  <a:schemeClr val="dk1"/>
                </a:solidFill>
                <a:latin typeface="Nunito"/>
                <a:ea typeface="Nunito"/>
                <a:cs typeface="Nunito"/>
                <a:sym typeface="Nunito"/>
              </a:rPr>
              <a:t>© 2019 KOKO Networks Limited – Proprietary &amp; Confidential </a:t>
            </a:r>
            <a:endParaRPr sz="100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 page (with disclaimer)">
  <p:cSld name="Back page (with disclaimer)">
    <p:spTree>
      <p:nvGrpSpPr>
        <p:cNvPr id="136" name="Shape 136"/>
        <p:cNvGrpSpPr/>
        <p:nvPr/>
      </p:nvGrpSpPr>
      <p:grpSpPr>
        <a:xfrm>
          <a:off x="0" y="0"/>
          <a:ext cx="0" cy="0"/>
          <a:chOff x="0" y="0"/>
          <a:chExt cx="0" cy="0"/>
        </a:xfrm>
      </p:grpSpPr>
      <p:pic>
        <p:nvPicPr>
          <p:cNvPr descr="Image" id="137" name="Google Shape;137;p17"/>
          <p:cNvPicPr preferRelativeResize="0"/>
          <p:nvPr/>
        </p:nvPicPr>
        <p:blipFill rotWithShape="1">
          <a:blip r:embed="rId2">
            <a:alphaModFix/>
          </a:blip>
          <a:srcRect b="0" l="0" r="0" t="0"/>
          <a:stretch/>
        </p:blipFill>
        <p:spPr>
          <a:xfrm>
            <a:off x="0" y="0"/>
            <a:ext cx="9143999" cy="5143500"/>
          </a:xfrm>
          <a:prstGeom prst="rect">
            <a:avLst/>
          </a:prstGeom>
          <a:noFill/>
          <a:ln>
            <a:noFill/>
          </a:ln>
        </p:spPr>
      </p:pic>
      <p:pic>
        <p:nvPicPr>
          <p:cNvPr descr="Image" id="138" name="Google Shape;138;p17"/>
          <p:cNvPicPr preferRelativeResize="0"/>
          <p:nvPr/>
        </p:nvPicPr>
        <p:blipFill rotWithShape="1">
          <a:blip r:embed="rId3">
            <a:alphaModFix/>
          </a:blip>
          <a:srcRect b="0" l="0" r="0" t="0"/>
          <a:stretch/>
        </p:blipFill>
        <p:spPr>
          <a:xfrm>
            <a:off x="-10594" y="-9526"/>
            <a:ext cx="6059576" cy="5153026"/>
          </a:xfrm>
          <a:prstGeom prst="rect">
            <a:avLst/>
          </a:prstGeom>
          <a:noFill/>
          <a:ln>
            <a:noFill/>
          </a:ln>
        </p:spPr>
      </p:pic>
      <p:cxnSp>
        <p:nvCxnSpPr>
          <p:cNvPr id="139" name="Google Shape;139;p17"/>
          <p:cNvCxnSpPr/>
          <p:nvPr/>
        </p:nvCxnSpPr>
        <p:spPr>
          <a:xfrm>
            <a:off x="5158112" y="2309813"/>
            <a:ext cx="3668400" cy="0"/>
          </a:xfrm>
          <a:prstGeom prst="straightConnector1">
            <a:avLst/>
          </a:prstGeom>
          <a:noFill/>
          <a:ln cap="flat" cmpd="sng" w="12700">
            <a:solidFill>
              <a:srgbClr val="000000"/>
            </a:solidFill>
            <a:prstDash val="solid"/>
            <a:miter lim="400000"/>
            <a:headEnd len="sm" w="sm" type="none"/>
            <a:tailEnd len="sm" w="sm" type="none"/>
          </a:ln>
        </p:spPr>
      </p:cxnSp>
      <p:pic>
        <p:nvPicPr>
          <p:cNvPr descr="Image" id="140" name="Google Shape;140;p17"/>
          <p:cNvPicPr preferRelativeResize="0"/>
          <p:nvPr/>
        </p:nvPicPr>
        <p:blipFill rotWithShape="1">
          <a:blip r:embed="rId4">
            <a:alphaModFix/>
          </a:blip>
          <a:srcRect b="0" l="0" r="0" t="0"/>
          <a:stretch/>
        </p:blipFill>
        <p:spPr>
          <a:xfrm>
            <a:off x="5158112" y="2078403"/>
            <a:ext cx="162001" cy="153993"/>
          </a:xfrm>
          <a:prstGeom prst="rect">
            <a:avLst/>
          </a:prstGeom>
          <a:noFill/>
          <a:ln>
            <a:noFill/>
          </a:ln>
        </p:spPr>
      </p:pic>
      <p:pic>
        <p:nvPicPr>
          <p:cNvPr descr="Image" id="141" name="Google Shape;141;p17"/>
          <p:cNvPicPr preferRelativeResize="0"/>
          <p:nvPr/>
        </p:nvPicPr>
        <p:blipFill rotWithShape="1">
          <a:blip r:embed="rId5">
            <a:alphaModFix/>
          </a:blip>
          <a:srcRect b="0" l="0" r="0" t="0"/>
          <a:stretch/>
        </p:blipFill>
        <p:spPr>
          <a:xfrm>
            <a:off x="7116468" y="2067660"/>
            <a:ext cx="116333" cy="175479"/>
          </a:xfrm>
          <a:prstGeom prst="rect">
            <a:avLst/>
          </a:prstGeom>
          <a:noFill/>
          <a:ln>
            <a:noFill/>
          </a:ln>
        </p:spPr>
      </p:pic>
      <p:sp>
        <p:nvSpPr>
          <p:cNvPr id="142" name="Google Shape;142;p17"/>
          <p:cNvSpPr txBox="1"/>
          <p:nvPr/>
        </p:nvSpPr>
        <p:spPr>
          <a:xfrm>
            <a:off x="5158111" y="2433637"/>
            <a:ext cx="3668400" cy="1292400"/>
          </a:xfrm>
          <a:prstGeom prst="rect">
            <a:avLst/>
          </a:prstGeom>
          <a:noFill/>
          <a:ln>
            <a:noFill/>
          </a:ln>
        </p:spPr>
        <p:txBody>
          <a:bodyPr anchorCtr="0" anchor="t" bIns="0" lIns="0" spcFirstLastPara="1" rIns="0" wrap="square" tIns="0">
            <a:noAutofit/>
          </a:bodyPr>
          <a:lstStyle/>
          <a:p>
            <a:pPr indent="0" lvl="0" marL="0" marR="0" rtl="0" algn="just">
              <a:lnSpc>
                <a:spcPct val="100000"/>
              </a:lnSpc>
              <a:spcBef>
                <a:spcPts val="0"/>
              </a:spcBef>
              <a:spcAft>
                <a:spcPts val="0"/>
              </a:spcAft>
              <a:buClr>
                <a:srgbClr val="3F3F3F"/>
              </a:buClr>
              <a:buSzPts val="900"/>
              <a:buFont typeface="Arial"/>
              <a:buNone/>
            </a:pPr>
            <a:r>
              <a:rPr b="0" i="0" lang="en" sz="900" u="none" cap="none" strike="noStrike">
                <a:solidFill>
                  <a:srgbClr val="3F3F3F"/>
                </a:solidFill>
                <a:latin typeface="Nunito SemiBold"/>
                <a:ea typeface="Nunito SemiBold"/>
                <a:cs typeface="Nunito SemiBold"/>
                <a:sym typeface="Nunito SemiBold"/>
              </a:rPr>
              <a:t>The contents of this presentation are strictly private and confidential and subject to contract.  They are also subject to amendment or withdrawal and must not be referred to or distributed without the prior consent of KOKO Networks.</a:t>
            </a:r>
            <a:endParaRPr sz="1100"/>
          </a:p>
          <a:p>
            <a:pPr indent="0" lvl="0" marL="0" marR="0" rtl="0" algn="just">
              <a:lnSpc>
                <a:spcPct val="100000"/>
              </a:lnSpc>
              <a:spcBef>
                <a:spcPts val="0"/>
              </a:spcBef>
              <a:spcAft>
                <a:spcPts val="0"/>
              </a:spcAft>
              <a:buClr>
                <a:schemeClr val="dk1"/>
              </a:buClr>
              <a:buSzPts val="900"/>
              <a:buFont typeface="Arial"/>
              <a:buNone/>
            </a:pPr>
            <a:r>
              <a:t/>
            </a:r>
            <a:endParaRPr b="0" i="0" sz="900" u="none" cap="none" strike="noStrike">
              <a:solidFill>
                <a:srgbClr val="3F3F3F"/>
              </a:solidFill>
              <a:latin typeface="Nunito SemiBold"/>
              <a:ea typeface="Nunito SemiBold"/>
              <a:cs typeface="Nunito SemiBold"/>
              <a:sym typeface="Nunito SemiBold"/>
            </a:endParaRPr>
          </a:p>
          <a:p>
            <a:pPr indent="0" lvl="0" marL="0" marR="0" rtl="0" algn="just">
              <a:lnSpc>
                <a:spcPct val="100000"/>
              </a:lnSpc>
              <a:spcBef>
                <a:spcPts val="0"/>
              </a:spcBef>
              <a:spcAft>
                <a:spcPts val="0"/>
              </a:spcAft>
              <a:buClr>
                <a:srgbClr val="3F3F3F"/>
              </a:buClr>
              <a:buSzPts val="900"/>
              <a:buFont typeface="Arial"/>
              <a:buNone/>
            </a:pPr>
            <a:r>
              <a:rPr b="0" i="0" lang="en" sz="900" u="none" cap="none" strike="noStrike">
                <a:solidFill>
                  <a:srgbClr val="3F3F3F"/>
                </a:solidFill>
                <a:latin typeface="Nunito SemiBold"/>
                <a:ea typeface="Nunito SemiBold"/>
                <a:cs typeface="Nunito SemiBold"/>
                <a:sym typeface="Nunito SemiBold"/>
              </a:rPr>
              <a:t>KOKO Networks does not owe or accept any liability, duty or responsibility to any viewer of this presentation and shall not be liable for any loss, damage or expense of any nature which is caused by any use which the viewer may choose to make of its contents.</a:t>
            </a:r>
            <a:endParaRPr sz="1100"/>
          </a:p>
        </p:txBody>
      </p:sp>
      <p:sp>
        <p:nvSpPr>
          <p:cNvPr id="143" name="Google Shape;143;p17"/>
          <p:cNvSpPr txBox="1"/>
          <p:nvPr>
            <p:ph idx="1" type="subTitle"/>
          </p:nvPr>
        </p:nvSpPr>
        <p:spPr>
          <a:xfrm>
            <a:off x="5158111" y="1586241"/>
            <a:ext cx="3668400" cy="328200"/>
          </a:xfrm>
          <a:prstGeom prst="rect">
            <a:avLst/>
          </a:prstGeom>
          <a:noFill/>
          <a:ln>
            <a:noFill/>
          </a:ln>
        </p:spPr>
        <p:txBody>
          <a:bodyPr anchorCtr="0" anchor="t" bIns="34275" lIns="68575" spcFirstLastPara="1" rIns="68575" wrap="square" tIns="34275">
            <a:noAutofit/>
          </a:bodyPr>
          <a:lstStyle>
            <a:lvl1pPr lvl="0" rtl="0" algn="l">
              <a:lnSpc>
                <a:spcPct val="90000"/>
              </a:lnSpc>
              <a:spcBef>
                <a:spcPts val="800"/>
              </a:spcBef>
              <a:spcAft>
                <a:spcPts val="0"/>
              </a:spcAft>
              <a:buClr>
                <a:schemeClr val="dk1"/>
              </a:buClr>
              <a:buSzPts val="1400"/>
              <a:buNone/>
              <a:defRPr sz="1400">
                <a:solidFill>
                  <a:schemeClr val="dk1"/>
                </a:solidFill>
              </a:defRPr>
            </a:lvl1pPr>
            <a:lvl2pPr lvl="1" rtl="0" algn="ctr">
              <a:lnSpc>
                <a:spcPct val="90000"/>
              </a:lnSpc>
              <a:spcBef>
                <a:spcPts val="400"/>
              </a:spcBef>
              <a:spcAft>
                <a:spcPts val="0"/>
              </a:spcAft>
              <a:buClr>
                <a:schemeClr val="dk1"/>
              </a:buClr>
              <a:buSzPts val="1500"/>
              <a:buNone/>
              <a:defRPr sz="15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200"/>
              <a:buNone/>
              <a:defRPr sz="1200"/>
            </a:lvl4pPr>
            <a:lvl5pPr lvl="4" rtl="0" algn="ctr">
              <a:lnSpc>
                <a:spcPct val="90000"/>
              </a:lnSpc>
              <a:spcBef>
                <a:spcPts val="400"/>
              </a:spcBef>
              <a:spcAft>
                <a:spcPts val="0"/>
              </a:spcAft>
              <a:buClr>
                <a:schemeClr val="dk1"/>
              </a:buClr>
              <a:buSzPts val="1200"/>
              <a:buNone/>
              <a:defRPr sz="1200"/>
            </a:lvl5pPr>
            <a:lvl6pPr lvl="5" rtl="0" algn="ctr">
              <a:lnSpc>
                <a:spcPct val="90000"/>
              </a:lnSpc>
              <a:spcBef>
                <a:spcPts val="400"/>
              </a:spcBef>
              <a:spcAft>
                <a:spcPts val="0"/>
              </a:spcAft>
              <a:buClr>
                <a:schemeClr val="dk1"/>
              </a:buClr>
              <a:buSzPts val="1200"/>
              <a:buNone/>
              <a:defRPr sz="1200"/>
            </a:lvl6pPr>
            <a:lvl7pPr lvl="6" rtl="0" algn="ctr">
              <a:lnSpc>
                <a:spcPct val="90000"/>
              </a:lnSpc>
              <a:spcBef>
                <a:spcPts val="400"/>
              </a:spcBef>
              <a:spcAft>
                <a:spcPts val="0"/>
              </a:spcAft>
              <a:buClr>
                <a:schemeClr val="dk1"/>
              </a:buClr>
              <a:buSzPts val="1200"/>
              <a:buNone/>
              <a:defRPr sz="1200"/>
            </a:lvl7pPr>
            <a:lvl8pPr lvl="7" rtl="0" algn="ctr">
              <a:lnSpc>
                <a:spcPct val="90000"/>
              </a:lnSpc>
              <a:spcBef>
                <a:spcPts val="400"/>
              </a:spcBef>
              <a:spcAft>
                <a:spcPts val="0"/>
              </a:spcAft>
              <a:buClr>
                <a:schemeClr val="dk1"/>
              </a:buClr>
              <a:buSzPts val="1200"/>
              <a:buNone/>
              <a:defRPr sz="1200"/>
            </a:lvl8pPr>
            <a:lvl9pPr lvl="8" rtl="0" algn="ctr">
              <a:lnSpc>
                <a:spcPct val="90000"/>
              </a:lnSpc>
              <a:spcBef>
                <a:spcPts val="400"/>
              </a:spcBef>
              <a:spcAft>
                <a:spcPts val="0"/>
              </a:spcAft>
              <a:buClr>
                <a:schemeClr val="dk1"/>
              </a:buClr>
              <a:buSzPts val="1200"/>
              <a:buNone/>
              <a:defRPr sz="1200"/>
            </a:lvl9pPr>
          </a:lstStyle>
          <a:p/>
        </p:txBody>
      </p:sp>
      <p:sp>
        <p:nvSpPr>
          <p:cNvPr id="144" name="Google Shape;144;p17"/>
          <p:cNvSpPr txBox="1"/>
          <p:nvPr/>
        </p:nvSpPr>
        <p:spPr>
          <a:xfrm>
            <a:off x="6277661" y="4944045"/>
            <a:ext cx="2762700" cy="192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0" lang="en" sz="700">
                <a:solidFill>
                  <a:schemeClr val="dk1"/>
                </a:solidFill>
                <a:latin typeface="Nunito"/>
                <a:ea typeface="Nunito"/>
                <a:cs typeface="Nunito"/>
                <a:sym typeface="Nunito"/>
              </a:rPr>
              <a:t>© 2019 KOKO Networks Limited – Proprietary &amp; Confidential </a:t>
            </a:r>
            <a:endParaRPr sz="1000"/>
          </a:p>
        </p:txBody>
      </p:sp>
      <p:sp>
        <p:nvSpPr>
          <p:cNvPr id="145" name="Google Shape;145;p17"/>
          <p:cNvSpPr txBox="1"/>
          <p:nvPr/>
        </p:nvSpPr>
        <p:spPr>
          <a:xfrm>
            <a:off x="5158111" y="793163"/>
            <a:ext cx="3668400" cy="726300"/>
          </a:xfrm>
          <a:prstGeom prst="rect">
            <a:avLst/>
          </a:prstGeom>
          <a:noFill/>
          <a:ln>
            <a:noFill/>
          </a:ln>
        </p:spPr>
        <p:txBody>
          <a:bodyPr anchorCtr="0" anchor="ctr" bIns="34275" lIns="68575" spcFirstLastPara="1" rIns="68575" wrap="square" tIns="34275">
            <a:noAutofit/>
          </a:bodyPr>
          <a:lstStyle/>
          <a:p>
            <a:pPr indent="0" lvl="0" marL="0" marR="0" rtl="0" algn="l">
              <a:lnSpc>
                <a:spcPct val="90000"/>
              </a:lnSpc>
              <a:spcBef>
                <a:spcPts val="0"/>
              </a:spcBef>
              <a:spcAft>
                <a:spcPts val="0"/>
              </a:spcAft>
              <a:buNone/>
            </a:pPr>
            <a:r>
              <a:rPr b="0" lang="en" sz="2400">
                <a:solidFill>
                  <a:schemeClr val="dk1"/>
                </a:solidFill>
                <a:latin typeface="Nunito SemiBold"/>
                <a:ea typeface="Nunito SemiBold"/>
                <a:cs typeface="Nunito SemiBold"/>
                <a:sym typeface="Nunito SemiBold"/>
              </a:rPr>
              <a:t>For more information, please contact:</a:t>
            </a:r>
            <a:endParaRPr b="0" sz="2400">
              <a:solidFill>
                <a:schemeClr val="dk1"/>
              </a:solidFill>
              <a:latin typeface="Nunito SemiBold"/>
              <a:ea typeface="Nunito SemiBold"/>
              <a:cs typeface="Nunito SemiBold"/>
              <a:sym typeface="Nunito SemiBold"/>
            </a:endParaRPr>
          </a:p>
        </p:txBody>
      </p:sp>
      <p:sp>
        <p:nvSpPr>
          <p:cNvPr id="146" name="Google Shape;146;p17"/>
          <p:cNvSpPr txBox="1"/>
          <p:nvPr/>
        </p:nvSpPr>
        <p:spPr>
          <a:xfrm>
            <a:off x="7281870" y="2079230"/>
            <a:ext cx="1495800" cy="1755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dk1"/>
              </a:buClr>
              <a:buSzPts val="900"/>
              <a:buFont typeface="Arial"/>
              <a:buNone/>
            </a:pPr>
            <a:r>
              <a:rPr b="0" i="0" lang="en" sz="900" u="none" cap="none" strike="noStrike">
                <a:solidFill>
                  <a:schemeClr val="dk1"/>
                </a:solidFill>
                <a:latin typeface="Nunito SemiBold"/>
                <a:ea typeface="Nunito SemiBold"/>
                <a:cs typeface="Nunito SemiBold"/>
                <a:sym typeface="Nunito SemiBold"/>
              </a:rPr>
              <a:t>www.kokonetworks.com</a:t>
            </a:r>
            <a:endParaRPr sz="1100"/>
          </a:p>
        </p:txBody>
      </p:sp>
      <p:sp>
        <p:nvSpPr>
          <p:cNvPr id="147" name="Google Shape;147;p17"/>
          <p:cNvSpPr txBox="1"/>
          <p:nvPr/>
        </p:nvSpPr>
        <p:spPr>
          <a:xfrm>
            <a:off x="5302961" y="2077662"/>
            <a:ext cx="1764300" cy="175500"/>
          </a:xfrm>
          <a:prstGeom prst="rect">
            <a:avLst/>
          </a:prstGeom>
          <a:noFill/>
          <a:ln>
            <a:noFill/>
          </a:ln>
        </p:spPr>
        <p:txBody>
          <a:bodyPr anchorCtr="0" anchor="ctr" bIns="34275" lIns="68575" spcFirstLastPara="1" rIns="68575" wrap="square" tIns="34275">
            <a:noAutofit/>
          </a:bodyPr>
          <a:lstStyle/>
          <a:p>
            <a:pPr indent="0" lvl="0" marL="0" marR="0" rtl="0" algn="l">
              <a:lnSpc>
                <a:spcPct val="90000"/>
              </a:lnSpc>
              <a:spcBef>
                <a:spcPts val="0"/>
              </a:spcBef>
              <a:spcAft>
                <a:spcPts val="0"/>
              </a:spcAft>
              <a:buNone/>
            </a:pPr>
            <a:r>
              <a:rPr b="0" lang="en" sz="900">
                <a:solidFill>
                  <a:schemeClr val="dk1"/>
                </a:solidFill>
                <a:latin typeface="Nunito SemiBold"/>
                <a:ea typeface="Nunito SemiBold"/>
                <a:cs typeface="Nunito SemiBold"/>
                <a:sym typeface="Nunito SemiBold"/>
              </a:rPr>
              <a:t>enquiries@kokonetworks.com</a:t>
            </a:r>
            <a:endParaRPr b="0" sz="900">
              <a:solidFill>
                <a:schemeClr val="dk1"/>
              </a:solidFill>
              <a:latin typeface="Nunito SemiBold"/>
              <a:ea typeface="Nunito SemiBold"/>
              <a:cs typeface="Nunito SemiBold"/>
              <a:sym typeface="Nunito SemiBo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ack page (with disclaimer)">
  <p:cSld name="1_Back page (with disclaimer)">
    <p:spTree>
      <p:nvGrpSpPr>
        <p:cNvPr id="148" name="Shape 148"/>
        <p:cNvGrpSpPr/>
        <p:nvPr/>
      </p:nvGrpSpPr>
      <p:grpSpPr>
        <a:xfrm>
          <a:off x="0" y="0"/>
          <a:ext cx="0" cy="0"/>
          <a:chOff x="0" y="0"/>
          <a:chExt cx="0" cy="0"/>
        </a:xfrm>
      </p:grpSpPr>
      <p:pic>
        <p:nvPicPr>
          <p:cNvPr descr="Image" id="149" name="Google Shape;149;p18"/>
          <p:cNvPicPr preferRelativeResize="0"/>
          <p:nvPr/>
        </p:nvPicPr>
        <p:blipFill rotWithShape="1">
          <a:blip r:embed="rId2">
            <a:alphaModFix/>
          </a:blip>
          <a:srcRect b="0" l="0" r="0" t="0"/>
          <a:stretch/>
        </p:blipFill>
        <p:spPr>
          <a:xfrm>
            <a:off x="0" y="0"/>
            <a:ext cx="9143999" cy="5143500"/>
          </a:xfrm>
          <a:prstGeom prst="rect">
            <a:avLst/>
          </a:prstGeom>
          <a:noFill/>
          <a:ln>
            <a:noFill/>
          </a:ln>
        </p:spPr>
      </p:pic>
      <p:pic>
        <p:nvPicPr>
          <p:cNvPr descr="Image" id="150" name="Google Shape;150;p18"/>
          <p:cNvPicPr preferRelativeResize="0"/>
          <p:nvPr/>
        </p:nvPicPr>
        <p:blipFill rotWithShape="1">
          <a:blip r:embed="rId3">
            <a:alphaModFix/>
          </a:blip>
          <a:srcRect b="0" l="0" r="0" t="0"/>
          <a:stretch/>
        </p:blipFill>
        <p:spPr>
          <a:xfrm>
            <a:off x="-10594" y="-9526"/>
            <a:ext cx="6059576" cy="5153026"/>
          </a:xfrm>
          <a:prstGeom prst="rect">
            <a:avLst/>
          </a:prstGeom>
          <a:noFill/>
          <a:ln>
            <a:noFill/>
          </a:ln>
        </p:spPr>
      </p:pic>
      <p:sp>
        <p:nvSpPr>
          <p:cNvPr id="151" name="Google Shape;151;p18"/>
          <p:cNvSpPr txBox="1"/>
          <p:nvPr>
            <p:ph idx="1" type="subTitle"/>
          </p:nvPr>
        </p:nvSpPr>
        <p:spPr>
          <a:xfrm>
            <a:off x="5142323" y="1935629"/>
            <a:ext cx="3668400" cy="3576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800"/>
              </a:spcBef>
              <a:spcAft>
                <a:spcPts val="0"/>
              </a:spcAft>
              <a:buClr>
                <a:schemeClr val="dk1"/>
              </a:buClr>
              <a:buSzPts val="1800"/>
              <a:buNone/>
              <a:defRPr sz="1800">
                <a:solidFill>
                  <a:schemeClr val="dk1"/>
                </a:solidFill>
                <a:latin typeface="Nunito SemiBold"/>
                <a:ea typeface="Nunito SemiBold"/>
                <a:cs typeface="Nunito SemiBold"/>
                <a:sym typeface="Nunito SemiBold"/>
              </a:defRPr>
            </a:lvl1pPr>
            <a:lvl2pPr lvl="1" rtl="0" algn="ctr">
              <a:lnSpc>
                <a:spcPct val="90000"/>
              </a:lnSpc>
              <a:spcBef>
                <a:spcPts val="400"/>
              </a:spcBef>
              <a:spcAft>
                <a:spcPts val="0"/>
              </a:spcAft>
              <a:buClr>
                <a:schemeClr val="dk1"/>
              </a:buClr>
              <a:buSzPts val="1500"/>
              <a:buNone/>
              <a:defRPr sz="15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200"/>
              <a:buNone/>
              <a:defRPr sz="1200"/>
            </a:lvl4pPr>
            <a:lvl5pPr lvl="4" rtl="0" algn="ctr">
              <a:lnSpc>
                <a:spcPct val="90000"/>
              </a:lnSpc>
              <a:spcBef>
                <a:spcPts val="400"/>
              </a:spcBef>
              <a:spcAft>
                <a:spcPts val="0"/>
              </a:spcAft>
              <a:buClr>
                <a:schemeClr val="dk1"/>
              </a:buClr>
              <a:buSzPts val="1200"/>
              <a:buNone/>
              <a:defRPr sz="1200"/>
            </a:lvl5pPr>
            <a:lvl6pPr lvl="5" rtl="0" algn="ctr">
              <a:lnSpc>
                <a:spcPct val="90000"/>
              </a:lnSpc>
              <a:spcBef>
                <a:spcPts val="400"/>
              </a:spcBef>
              <a:spcAft>
                <a:spcPts val="0"/>
              </a:spcAft>
              <a:buClr>
                <a:schemeClr val="dk1"/>
              </a:buClr>
              <a:buSzPts val="1200"/>
              <a:buNone/>
              <a:defRPr sz="1200"/>
            </a:lvl6pPr>
            <a:lvl7pPr lvl="6" rtl="0" algn="ctr">
              <a:lnSpc>
                <a:spcPct val="90000"/>
              </a:lnSpc>
              <a:spcBef>
                <a:spcPts val="400"/>
              </a:spcBef>
              <a:spcAft>
                <a:spcPts val="0"/>
              </a:spcAft>
              <a:buClr>
                <a:schemeClr val="dk1"/>
              </a:buClr>
              <a:buSzPts val="1200"/>
              <a:buNone/>
              <a:defRPr sz="1200"/>
            </a:lvl7pPr>
            <a:lvl8pPr lvl="7" rtl="0" algn="ctr">
              <a:lnSpc>
                <a:spcPct val="90000"/>
              </a:lnSpc>
              <a:spcBef>
                <a:spcPts val="400"/>
              </a:spcBef>
              <a:spcAft>
                <a:spcPts val="0"/>
              </a:spcAft>
              <a:buClr>
                <a:schemeClr val="dk1"/>
              </a:buClr>
              <a:buSzPts val="1200"/>
              <a:buNone/>
              <a:defRPr sz="1200"/>
            </a:lvl8pPr>
            <a:lvl9pPr lvl="8" rtl="0" algn="ctr">
              <a:lnSpc>
                <a:spcPct val="90000"/>
              </a:lnSpc>
              <a:spcBef>
                <a:spcPts val="400"/>
              </a:spcBef>
              <a:spcAft>
                <a:spcPts val="0"/>
              </a:spcAft>
              <a:buClr>
                <a:schemeClr val="dk1"/>
              </a:buClr>
              <a:buSzPts val="1200"/>
              <a:buNone/>
              <a:defRPr sz="1200"/>
            </a:lvl9pPr>
          </a:lstStyle>
          <a:p/>
        </p:txBody>
      </p:sp>
      <p:sp>
        <p:nvSpPr>
          <p:cNvPr id="152" name="Google Shape;152;p18"/>
          <p:cNvSpPr txBox="1"/>
          <p:nvPr/>
        </p:nvSpPr>
        <p:spPr>
          <a:xfrm>
            <a:off x="6277661" y="4944045"/>
            <a:ext cx="2762700" cy="192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0" lang="en" sz="700">
                <a:solidFill>
                  <a:schemeClr val="dk1"/>
                </a:solidFill>
                <a:latin typeface="Nunito"/>
                <a:ea typeface="Nunito"/>
                <a:cs typeface="Nunito"/>
                <a:sym typeface="Nunito"/>
              </a:rPr>
              <a:t>© 2019 KOKO Networks Limited – Proprietary &amp; Confidential </a:t>
            </a:r>
            <a:endParaRPr sz="100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p:cSld name="1_Blank slide">
    <p:spTree>
      <p:nvGrpSpPr>
        <p:cNvPr id="153" name="Shape 153"/>
        <p:cNvGrpSpPr/>
        <p:nvPr/>
      </p:nvGrpSpPr>
      <p:grpSpPr>
        <a:xfrm>
          <a:off x="0" y="0"/>
          <a:ext cx="0" cy="0"/>
          <a:chOff x="0" y="0"/>
          <a:chExt cx="0" cy="0"/>
        </a:xfrm>
      </p:grpSpPr>
      <p:pic>
        <p:nvPicPr>
          <p:cNvPr descr="Image" id="154" name="Google Shape;154;p19"/>
          <p:cNvPicPr preferRelativeResize="0"/>
          <p:nvPr/>
        </p:nvPicPr>
        <p:blipFill rotWithShape="1">
          <a:blip r:embed="rId2">
            <a:alphaModFix amt="71750"/>
          </a:blip>
          <a:srcRect b="0" l="0" r="0" t="0"/>
          <a:stretch/>
        </p:blipFill>
        <p:spPr>
          <a:xfrm>
            <a:off x="-1" y="1"/>
            <a:ext cx="900113" cy="707230"/>
          </a:xfrm>
          <a:prstGeom prst="rect">
            <a:avLst/>
          </a:prstGeom>
          <a:noFill/>
          <a:ln>
            <a:noFill/>
          </a:ln>
        </p:spPr>
      </p:pic>
      <p:pic>
        <p:nvPicPr>
          <p:cNvPr descr="Image" id="155" name="Google Shape;155;p19"/>
          <p:cNvPicPr preferRelativeResize="0"/>
          <p:nvPr/>
        </p:nvPicPr>
        <p:blipFill rotWithShape="1">
          <a:blip r:embed="rId3">
            <a:alphaModFix/>
          </a:blip>
          <a:srcRect b="0" l="0" r="0" t="0"/>
          <a:stretch/>
        </p:blipFill>
        <p:spPr>
          <a:xfrm>
            <a:off x="116348" y="113911"/>
            <a:ext cx="320113" cy="415110"/>
          </a:xfrm>
          <a:prstGeom prst="rect">
            <a:avLst/>
          </a:prstGeom>
          <a:noFill/>
          <a:ln>
            <a:noFill/>
          </a:ln>
        </p:spPr>
      </p:pic>
      <p:cxnSp>
        <p:nvCxnSpPr>
          <p:cNvPr id="156" name="Google Shape;156;p19"/>
          <p:cNvCxnSpPr/>
          <p:nvPr/>
        </p:nvCxnSpPr>
        <p:spPr>
          <a:xfrm>
            <a:off x="436460" y="697012"/>
            <a:ext cx="8168400" cy="0"/>
          </a:xfrm>
          <a:prstGeom prst="straightConnector1">
            <a:avLst/>
          </a:prstGeom>
          <a:noFill/>
          <a:ln cap="flat" cmpd="sng" w="19050">
            <a:solidFill>
              <a:srgbClr val="65D9F8"/>
            </a:solidFill>
            <a:prstDash val="solid"/>
            <a:miter lim="400000"/>
            <a:headEnd len="sm" w="sm" type="none"/>
            <a:tailEnd len="sm" w="sm" type="none"/>
          </a:ln>
        </p:spPr>
      </p:cxnSp>
      <p:cxnSp>
        <p:nvCxnSpPr>
          <p:cNvPr id="157" name="Google Shape;157;p19"/>
          <p:cNvCxnSpPr/>
          <p:nvPr/>
        </p:nvCxnSpPr>
        <p:spPr>
          <a:xfrm>
            <a:off x="436460" y="4757317"/>
            <a:ext cx="8168400" cy="10200"/>
          </a:xfrm>
          <a:prstGeom prst="straightConnector1">
            <a:avLst/>
          </a:prstGeom>
          <a:noFill/>
          <a:ln cap="flat" cmpd="sng" w="12700">
            <a:solidFill>
              <a:srgbClr val="000000"/>
            </a:solidFill>
            <a:prstDash val="solid"/>
            <a:miter lim="400000"/>
            <a:headEnd len="sm" w="sm" type="none"/>
            <a:tailEnd len="sm" w="sm" type="none"/>
          </a:ln>
        </p:spPr>
      </p:cxnSp>
      <p:pic>
        <p:nvPicPr>
          <p:cNvPr descr="Image" id="158" name="Google Shape;158;p19"/>
          <p:cNvPicPr preferRelativeResize="0"/>
          <p:nvPr/>
        </p:nvPicPr>
        <p:blipFill rotWithShape="1">
          <a:blip r:embed="rId4">
            <a:alphaModFix amt="71750"/>
          </a:blip>
          <a:srcRect b="0" l="0" r="0" t="0"/>
          <a:stretch/>
        </p:blipFill>
        <p:spPr>
          <a:xfrm rot="10800000">
            <a:off x="8604985" y="4757314"/>
            <a:ext cx="539013" cy="386183"/>
          </a:xfrm>
          <a:prstGeom prst="rect">
            <a:avLst/>
          </a:prstGeom>
          <a:noFill/>
          <a:ln>
            <a:noFill/>
          </a:ln>
        </p:spPr>
      </p:pic>
      <p:sp>
        <p:nvSpPr>
          <p:cNvPr id="159" name="Google Shape;159;p19"/>
          <p:cNvSpPr txBox="1"/>
          <p:nvPr/>
        </p:nvSpPr>
        <p:spPr>
          <a:xfrm>
            <a:off x="8707540" y="4848974"/>
            <a:ext cx="454800" cy="276900"/>
          </a:xfrm>
          <a:prstGeom prst="rect">
            <a:avLst/>
          </a:prstGeom>
          <a:noFill/>
          <a:ln>
            <a:noFill/>
          </a:ln>
        </p:spPr>
        <p:txBody>
          <a:bodyPr anchorCtr="0" anchor="ctr" bIns="34275" lIns="68575" spcFirstLastPara="1" rIns="68575" wrap="square" tIns="34275">
            <a:noAutofit/>
          </a:bodyPr>
          <a:lstStyle/>
          <a:p>
            <a:pPr indent="0" lvl="0" marL="0" marR="0" rtl="0" algn="l">
              <a:spcBef>
                <a:spcPts val="0"/>
              </a:spcBef>
              <a:spcAft>
                <a:spcPts val="0"/>
              </a:spcAft>
              <a:buClr>
                <a:srgbClr val="3F3F3F"/>
              </a:buClr>
              <a:buSzPts val="1400"/>
              <a:buFont typeface="Nunito"/>
              <a:buNone/>
            </a:pPr>
            <a:r>
              <a:rPr b="0" i="0" lang="en" sz="1400" u="none" cap="none" strike="noStrike">
                <a:solidFill>
                  <a:srgbClr val="3F3F3F"/>
                </a:solidFill>
                <a:latin typeface="Nunito"/>
                <a:ea typeface="Nunito"/>
                <a:cs typeface="Nunito"/>
                <a:sym typeface="Nunito"/>
              </a:rPr>
              <a:t>&lt;#&gt;</a:t>
            </a:r>
            <a:endParaRPr b="0" i="0" sz="1400" u="none" cap="none" strike="noStrike">
              <a:solidFill>
                <a:srgbClr val="3F3F3F"/>
              </a:solidFill>
              <a:latin typeface="Nunito"/>
              <a:ea typeface="Nunito"/>
              <a:cs typeface="Nunito"/>
              <a:sym typeface="Nunito"/>
            </a:endParaRPr>
          </a:p>
        </p:txBody>
      </p:sp>
      <p:sp>
        <p:nvSpPr>
          <p:cNvPr id="160" name="Google Shape;160;p19"/>
          <p:cNvSpPr txBox="1"/>
          <p:nvPr>
            <p:ph type="title"/>
          </p:nvPr>
        </p:nvSpPr>
        <p:spPr>
          <a:xfrm>
            <a:off x="650774" y="292122"/>
            <a:ext cx="7954200" cy="415200"/>
          </a:xfrm>
          <a:prstGeom prst="rect">
            <a:avLst/>
          </a:prstGeom>
          <a:noFill/>
          <a:ln>
            <a:noFill/>
          </a:ln>
        </p:spPr>
        <p:txBody>
          <a:bodyPr anchorCtr="0" anchor="ctr" bIns="25700" lIns="51425" spcFirstLastPara="1" rIns="51425" wrap="square" tIns="25700">
            <a:noAutofit/>
          </a:bodyPr>
          <a:lstStyle>
            <a:lvl1pPr lvl="0" rtl="0" algn="l">
              <a:lnSpc>
                <a:spcPct val="90000"/>
              </a:lnSpc>
              <a:spcBef>
                <a:spcPts val="0"/>
              </a:spcBef>
              <a:spcAft>
                <a:spcPts val="0"/>
              </a:spcAft>
              <a:buClr>
                <a:schemeClr val="dk1"/>
              </a:buClr>
              <a:buSzPts val="800"/>
              <a:buFont typeface="Nunito SemiBold"/>
              <a:buNone/>
              <a:defRPr b="0" sz="2400">
                <a:latin typeface="Nunito SemiBold"/>
                <a:ea typeface="Nunito SemiBold"/>
                <a:cs typeface="Nunito SemiBold"/>
                <a:sym typeface="Nunito SemiBold"/>
              </a:defRPr>
            </a:lvl1pPr>
            <a:lvl2pPr lvl="1" rtl="0" algn="l">
              <a:lnSpc>
                <a:spcPct val="90000"/>
              </a:lnSpc>
              <a:spcBef>
                <a:spcPts val="0"/>
              </a:spcBef>
              <a:spcAft>
                <a:spcPts val="0"/>
              </a:spcAft>
              <a:buClr>
                <a:schemeClr val="dk1"/>
              </a:buClr>
              <a:buSzPts val="800"/>
              <a:buFont typeface="Calibri"/>
              <a:buNone/>
              <a:defRPr/>
            </a:lvl2pPr>
            <a:lvl3pPr lvl="2" rtl="0" algn="l">
              <a:lnSpc>
                <a:spcPct val="90000"/>
              </a:lnSpc>
              <a:spcBef>
                <a:spcPts val="0"/>
              </a:spcBef>
              <a:spcAft>
                <a:spcPts val="0"/>
              </a:spcAft>
              <a:buClr>
                <a:schemeClr val="dk1"/>
              </a:buClr>
              <a:buSzPts val="800"/>
              <a:buFont typeface="Calibri"/>
              <a:buNone/>
              <a:defRPr/>
            </a:lvl3pPr>
            <a:lvl4pPr lvl="3" rtl="0" algn="l">
              <a:lnSpc>
                <a:spcPct val="90000"/>
              </a:lnSpc>
              <a:spcBef>
                <a:spcPts val="0"/>
              </a:spcBef>
              <a:spcAft>
                <a:spcPts val="0"/>
              </a:spcAft>
              <a:buClr>
                <a:schemeClr val="dk1"/>
              </a:buClr>
              <a:buSzPts val="800"/>
              <a:buFont typeface="Calibri"/>
              <a:buNone/>
              <a:defRPr/>
            </a:lvl4pPr>
            <a:lvl5pPr lvl="4" rtl="0" algn="l">
              <a:lnSpc>
                <a:spcPct val="90000"/>
              </a:lnSpc>
              <a:spcBef>
                <a:spcPts val="0"/>
              </a:spcBef>
              <a:spcAft>
                <a:spcPts val="0"/>
              </a:spcAft>
              <a:buClr>
                <a:schemeClr val="dk1"/>
              </a:buClr>
              <a:buSzPts val="800"/>
              <a:buFont typeface="Calibri"/>
              <a:buNone/>
              <a:defRPr/>
            </a:lvl5pPr>
            <a:lvl6pPr lvl="5" rtl="0" algn="l">
              <a:lnSpc>
                <a:spcPct val="90000"/>
              </a:lnSpc>
              <a:spcBef>
                <a:spcPts val="0"/>
              </a:spcBef>
              <a:spcAft>
                <a:spcPts val="0"/>
              </a:spcAft>
              <a:buClr>
                <a:schemeClr val="dk1"/>
              </a:buClr>
              <a:buSzPts val="800"/>
              <a:buFont typeface="Calibri"/>
              <a:buNone/>
              <a:defRPr/>
            </a:lvl6pPr>
            <a:lvl7pPr lvl="6" rtl="0" algn="l">
              <a:lnSpc>
                <a:spcPct val="90000"/>
              </a:lnSpc>
              <a:spcBef>
                <a:spcPts val="0"/>
              </a:spcBef>
              <a:spcAft>
                <a:spcPts val="0"/>
              </a:spcAft>
              <a:buClr>
                <a:schemeClr val="dk1"/>
              </a:buClr>
              <a:buSzPts val="800"/>
              <a:buFont typeface="Calibri"/>
              <a:buNone/>
              <a:defRPr/>
            </a:lvl7pPr>
            <a:lvl8pPr lvl="7" rtl="0" algn="l">
              <a:lnSpc>
                <a:spcPct val="90000"/>
              </a:lnSpc>
              <a:spcBef>
                <a:spcPts val="0"/>
              </a:spcBef>
              <a:spcAft>
                <a:spcPts val="0"/>
              </a:spcAft>
              <a:buClr>
                <a:schemeClr val="dk1"/>
              </a:buClr>
              <a:buSzPts val="800"/>
              <a:buFont typeface="Calibri"/>
              <a:buNone/>
              <a:defRPr/>
            </a:lvl8pPr>
            <a:lvl9pPr lvl="8" rtl="0" algn="l">
              <a:lnSpc>
                <a:spcPct val="90000"/>
              </a:lnSpc>
              <a:spcBef>
                <a:spcPts val="0"/>
              </a:spcBef>
              <a:spcAft>
                <a:spcPts val="0"/>
              </a:spcAft>
              <a:buClr>
                <a:schemeClr val="dk1"/>
              </a:buClr>
              <a:buSzPts val="800"/>
              <a:buFont typeface="Calibri"/>
              <a:buNone/>
              <a:defRPr/>
            </a:lvl9pPr>
          </a:lstStyle>
          <a:p/>
        </p:txBody>
      </p:sp>
      <p:sp>
        <p:nvSpPr>
          <p:cNvPr id="161" name="Google Shape;161;p19"/>
          <p:cNvSpPr txBox="1"/>
          <p:nvPr/>
        </p:nvSpPr>
        <p:spPr>
          <a:xfrm>
            <a:off x="360947" y="4886524"/>
            <a:ext cx="2762700" cy="192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Clr>
                <a:schemeClr val="dk1"/>
              </a:buClr>
              <a:buSzPts val="800"/>
              <a:buFont typeface="Nunito"/>
              <a:buNone/>
            </a:pPr>
            <a:r>
              <a:rPr b="0" i="0" lang="en" sz="700" u="none" cap="none" strike="noStrike">
                <a:solidFill>
                  <a:schemeClr val="dk1"/>
                </a:solidFill>
                <a:latin typeface="Nunito"/>
                <a:ea typeface="Nunito"/>
                <a:cs typeface="Nunito"/>
                <a:sym typeface="Nunito"/>
              </a:rPr>
              <a:t>© 2019 KOKO Networks Limited – Proprietary &amp; Confidential </a:t>
            </a:r>
            <a:endParaRPr b="0" i="0" sz="700" u="none" cap="none" strike="noStrike">
              <a:solidFill>
                <a:schemeClr val="dk1"/>
              </a:solidFill>
              <a:latin typeface="Nunito"/>
              <a:ea typeface="Nunito"/>
              <a:cs typeface="Nunito"/>
              <a:sym typeface="Nunito"/>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4">
  <p:cSld name="1_Section break 4">
    <p:spTree>
      <p:nvGrpSpPr>
        <p:cNvPr id="162" name="Shape 162"/>
        <p:cNvGrpSpPr/>
        <p:nvPr/>
      </p:nvGrpSpPr>
      <p:grpSpPr>
        <a:xfrm>
          <a:off x="0" y="0"/>
          <a:ext cx="0" cy="0"/>
          <a:chOff x="0" y="0"/>
          <a:chExt cx="0" cy="0"/>
        </a:xfrm>
      </p:grpSpPr>
      <p:pic>
        <p:nvPicPr>
          <p:cNvPr id="163" name="Google Shape;163;p20"/>
          <p:cNvPicPr preferRelativeResize="0"/>
          <p:nvPr/>
        </p:nvPicPr>
        <p:blipFill rotWithShape="1">
          <a:blip r:embed="rId2">
            <a:alphaModFix/>
          </a:blip>
          <a:srcRect b="0" l="0" r="0" t="0"/>
          <a:stretch/>
        </p:blipFill>
        <p:spPr>
          <a:xfrm>
            <a:off x="-1" y="-1"/>
            <a:ext cx="9144000" cy="5143500"/>
          </a:xfrm>
          <a:prstGeom prst="rect">
            <a:avLst/>
          </a:prstGeom>
          <a:noFill/>
          <a:ln>
            <a:noFill/>
          </a:ln>
        </p:spPr>
      </p:pic>
      <p:cxnSp>
        <p:nvCxnSpPr>
          <p:cNvPr id="164" name="Google Shape;164;p20"/>
          <p:cNvCxnSpPr/>
          <p:nvPr/>
        </p:nvCxnSpPr>
        <p:spPr>
          <a:xfrm>
            <a:off x="4780813" y="2730763"/>
            <a:ext cx="4096500" cy="0"/>
          </a:xfrm>
          <a:prstGeom prst="straightConnector1">
            <a:avLst/>
          </a:prstGeom>
          <a:noFill/>
          <a:ln cap="flat" cmpd="sng" w="12700">
            <a:solidFill>
              <a:srgbClr val="000000"/>
            </a:solidFill>
            <a:prstDash val="solid"/>
            <a:miter lim="400000"/>
            <a:headEnd len="sm" w="sm" type="none"/>
            <a:tailEnd len="sm" w="sm" type="none"/>
          </a:ln>
        </p:spPr>
      </p:cxnSp>
      <p:cxnSp>
        <p:nvCxnSpPr>
          <p:cNvPr id="165" name="Google Shape;165;p20"/>
          <p:cNvCxnSpPr/>
          <p:nvPr/>
        </p:nvCxnSpPr>
        <p:spPr>
          <a:xfrm>
            <a:off x="3810737" y="2730763"/>
            <a:ext cx="970200" cy="0"/>
          </a:xfrm>
          <a:prstGeom prst="straightConnector1">
            <a:avLst/>
          </a:prstGeom>
          <a:noFill/>
          <a:ln cap="flat" cmpd="sng" w="12700">
            <a:solidFill>
              <a:srgbClr val="FFFFFF"/>
            </a:solidFill>
            <a:prstDash val="solid"/>
            <a:miter lim="400000"/>
            <a:headEnd len="sm" w="sm" type="none"/>
            <a:tailEnd len="sm" w="sm" type="none"/>
          </a:ln>
        </p:spPr>
      </p:cxnSp>
      <p:sp>
        <p:nvSpPr>
          <p:cNvPr id="166" name="Google Shape;166;p20"/>
          <p:cNvSpPr txBox="1"/>
          <p:nvPr>
            <p:ph type="title"/>
          </p:nvPr>
        </p:nvSpPr>
        <p:spPr>
          <a:xfrm>
            <a:off x="5055394" y="2253816"/>
            <a:ext cx="3822000" cy="559800"/>
          </a:xfrm>
          <a:prstGeom prst="rect">
            <a:avLst/>
          </a:prstGeom>
          <a:noFill/>
          <a:ln>
            <a:noFill/>
          </a:ln>
        </p:spPr>
        <p:txBody>
          <a:bodyPr anchorCtr="0" anchor="ctr" bIns="25700" lIns="51425" spcFirstLastPara="1" rIns="51425" wrap="square" tIns="25700">
            <a:noAutofit/>
          </a:bodyPr>
          <a:lstStyle>
            <a:lvl1pPr lvl="0" rtl="0" algn="l">
              <a:lnSpc>
                <a:spcPct val="90000"/>
              </a:lnSpc>
              <a:spcBef>
                <a:spcPts val="0"/>
              </a:spcBef>
              <a:spcAft>
                <a:spcPts val="0"/>
              </a:spcAft>
              <a:buClr>
                <a:schemeClr val="dk1"/>
              </a:buClr>
              <a:buSzPts val="800"/>
              <a:buFont typeface="Nunito SemiBold"/>
              <a:buNone/>
              <a:defRPr b="0" sz="2700">
                <a:latin typeface="Nunito SemiBold"/>
                <a:ea typeface="Nunito SemiBold"/>
                <a:cs typeface="Nunito SemiBold"/>
                <a:sym typeface="Nunito SemiBold"/>
              </a:defRPr>
            </a:lvl1pPr>
            <a:lvl2pPr lvl="1" rtl="0" algn="l">
              <a:lnSpc>
                <a:spcPct val="90000"/>
              </a:lnSpc>
              <a:spcBef>
                <a:spcPts val="0"/>
              </a:spcBef>
              <a:spcAft>
                <a:spcPts val="0"/>
              </a:spcAft>
              <a:buClr>
                <a:schemeClr val="dk1"/>
              </a:buClr>
              <a:buSzPts val="800"/>
              <a:buFont typeface="Calibri"/>
              <a:buNone/>
              <a:defRPr/>
            </a:lvl2pPr>
            <a:lvl3pPr lvl="2" rtl="0" algn="l">
              <a:lnSpc>
                <a:spcPct val="90000"/>
              </a:lnSpc>
              <a:spcBef>
                <a:spcPts val="0"/>
              </a:spcBef>
              <a:spcAft>
                <a:spcPts val="0"/>
              </a:spcAft>
              <a:buClr>
                <a:schemeClr val="dk1"/>
              </a:buClr>
              <a:buSzPts val="800"/>
              <a:buFont typeface="Calibri"/>
              <a:buNone/>
              <a:defRPr/>
            </a:lvl3pPr>
            <a:lvl4pPr lvl="3" rtl="0" algn="l">
              <a:lnSpc>
                <a:spcPct val="90000"/>
              </a:lnSpc>
              <a:spcBef>
                <a:spcPts val="0"/>
              </a:spcBef>
              <a:spcAft>
                <a:spcPts val="0"/>
              </a:spcAft>
              <a:buClr>
                <a:schemeClr val="dk1"/>
              </a:buClr>
              <a:buSzPts val="800"/>
              <a:buFont typeface="Calibri"/>
              <a:buNone/>
              <a:defRPr/>
            </a:lvl4pPr>
            <a:lvl5pPr lvl="4" rtl="0" algn="l">
              <a:lnSpc>
                <a:spcPct val="90000"/>
              </a:lnSpc>
              <a:spcBef>
                <a:spcPts val="0"/>
              </a:spcBef>
              <a:spcAft>
                <a:spcPts val="0"/>
              </a:spcAft>
              <a:buClr>
                <a:schemeClr val="dk1"/>
              </a:buClr>
              <a:buSzPts val="800"/>
              <a:buFont typeface="Calibri"/>
              <a:buNone/>
              <a:defRPr/>
            </a:lvl5pPr>
            <a:lvl6pPr lvl="5" rtl="0" algn="l">
              <a:lnSpc>
                <a:spcPct val="90000"/>
              </a:lnSpc>
              <a:spcBef>
                <a:spcPts val="0"/>
              </a:spcBef>
              <a:spcAft>
                <a:spcPts val="0"/>
              </a:spcAft>
              <a:buClr>
                <a:schemeClr val="dk1"/>
              </a:buClr>
              <a:buSzPts val="800"/>
              <a:buFont typeface="Calibri"/>
              <a:buNone/>
              <a:defRPr/>
            </a:lvl6pPr>
            <a:lvl7pPr lvl="6" rtl="0" algn="l">
              <a:lnSpc>
                <a:spcPct val="90000"/>
              </a:lnSpc>
              <a:spcBef>
                <a:spcPts val="0"/>
              </a:spcBef>
              <a:spcAft>
                <a:spcPts val="0"/>
              </a:spcAft>
              <a:buClr>
                <a:schemeClr val="dk1"/>
              </a:buClr>
              <a:buSzPts val="800"/>
              <a:buFont typeface="Calibri"/>
              <a:buNone/>
              <a:defRPr/>
            </a:lvl7pPr>
            <a:lvl8pPr lvl="7" rtl="0" algn="l">
              <a:lnSpc>
                <a:spcPct val="90000"/>
              </a:lnSpc>
              <a:spcBef>
                <a:spcPts val="0"/>
              </a:spcBef>
              <a:spcAft>
                <a:spcPts val="0"/>
              </a:spcAft>
              <a:buClr>
                <a:schemeClr val="dk1"/>
              </a:buClr>
              <a:buSzPts val="800"/>
              <a:buFont typeface="Calibri"/>
              <a:buNone/>
              <a:defRPr/>
            </a:lvl8pPr>
            <a:lvl9pPr lvl="8" rtl="0" algn="l">
              <a:lnSpc>
                <a:spcPct val="90000"/>
              </a:lnSpc>
              <a:spcBef>
                <a:spcPts val="0"/>
              </a:spcBef>
              <a:spcAft>
                <a:spcPts val="0"/>
              </a:spcAft>
              <a:buClr>
                <a:schemeClr val="dk1"/>
              </a:buClr>
              <a:buSzPts val="800"/>
              <a:buFont typeface="Calibri"/>
              <a:buNone/>
              <a:defRPr/>
            </a:lvl9pPr>
          </a:lstStyle>
          <a:p/>
        </p:txBody>
      </p:sp>
      <p:sp>
        <p:nvSpPr>
          <p:cNvPr id="167" name="Google Shape;167;p20"/>
          <p:cNvSpPr txBox="1"/>
          <p:nvPr>
            <p:ph idx="1" type="subTitle"/>
          </p:nvPr>
        </p:nvSpPr>
        <p:spPr>
          <a:xfrm>
            <a:off x="5055393" y="2859727"/>
            <a:ext cx="3822000" cy="559800"/>
          </a:xfrm>
          <a:prstGeom prst="rect">
            <a:avLst/>
          </a:prstGeom>
          <a:noFill/>
          <a:ln>
            <a:noFill/>
          </a:ln>
        </p:spPr>
        <p:txBody>
          <a:bodyPr anchorCtr="0" anchor="t" bIns="25700" lIns="51425" spcFirstLastPara="1" rIns="51425" wrap="square" tIns="25700">
            <a:noAutofit/>
          </a:bodyPr>
          <a:lstStyle>
            <a:lvl1pPr lvl="0" rtl="0" algn="l">
              <a:lnSpc>
                <a:spcPct val="90000"/>
              </a:lnSpc>
              <a:spcBef>
                <a:spcPts val="800"/>
              </a:spcBef>
              <a:spcAft>
                <a:spcPts val="0"/>
              </a:spcAft>
              <a:buClr>
                <a:schemeClr val="dk1"/>
              </a:buClr>
              <a:buSzPts val="1400"/>
              <a:buNone/>
              <a:defRPr b="0" sz="1800">
                <a:solidFill>
                  <a:schemeClr val="dk1"/>
                </a:solidFill>
                <a:latin typeface="Nunito"/>
                <a:ea typeface="Nunito"/>
                <a:cs typeface="Nunito"/>
                <a:sym typeface="Nunito"/>
              </a:defRPr>
            </a:lvl1pPr>
            <a:lvl2pPr lvl="1" rtl="0" algn="ctr">
              <a:lnSpc>
                <a:spcPct val="90000"/>
              </a:lnSpc>
              <a:spcBef>
                <a:spcPts val="400"/>
              </a:spcBef>
              <a:spcAft>
                <a:spcPts val="0"/>
              </a:spcAft>
              <a:buClr>
                <a:schemeClr val="dk1"/>
              </a:buClr>
              <a:buSzPts val="1100"/>
              <a:buNone/>
              <a:defRPr sz="1500"/>
            </a:lvl2pPr>
            <a:lvl3pPr lvl="2" rtl="0" algn="ctr">
              <a:lnSpc>
                <a:spcPct val="90000"/>
              </a:lnSpc>
              <a:spcBef>
                <a:spcPts val="400"/>
              </a:spcBef>
              <a:spcAft>
                <a:spcPts val="0"/>
              </a:spcAft>
              <a:buClr>
                <a:schemeClr val="dk1"/>
              </a:buClr>
              <a:buSzPts val="1100"/>
              <a:buNone/>
              <a:defRPr sz="1400"/>
            </a:lvl3pPr>
            <a:lvl4pPr lvl="3" rtl="0" algn="ctr">
              <a:lnSpc>
                <a:spcPct val="90000"/>
              </a:lnSpc>
              <a:spcBef>
                <a:spcPts val="400"/>
              </a:spcBef>
              <a:spcAft>
                <a:spcPts val="0"/>
              </a:spcAft>
              <a:buClr>
                <a:schemeClr val="dk1"/>
              </a:buClr>
              <a:buSzPts val="900"/>
              <a:buNone/>
              <a:defRPr sz="1200"/>
            </a:lvl4pPr>
            <a:lvl5pPr lvl="4" rtl="0" algn="ctr">
              <a:lnSpc>
                <a:spcPct val="90000"/>
              </a:lnSpc>
              <a:spcBef>
                <a:spcPts val="400"/>
              </a:spcBef>
              <a:spcAft>
                <a:spcPts val="0"/>
              </a:spcAft>
              <a:buClr>
                <a:schemeClr val="dk1"/>
              </a:buClr>
              <a:buSzPts val="900"/>
              <a:buNone/>
              <a:defRPr sz="1200"/>
            </a:lvl5pPr>
            <a:lvl6pPr lvl="5" rtl="0" algn="ctr">
              <a:lnSpc>
                <a:spcPct val="90000"/>
              </a:lnSpc>
              <a:spcBef>
                <a:spcPts val="400"/>
              </a:spcBef>
              <a:spcAft>
                <a:spcPts val="0"/>
              </a:spcAft>
              <a:buClr>
                <a:schemeClr val="dk1"/>
              </a:buClr>
              <a:buSzPts val="900"/>
              <a:buNone/>
              <a:defRPr sz="1200"/>
            </a:lvl6pPr>
            <a:lvl7pPr lvl="6" rtl="0" algn="ctr">
              <a:lnSpc>
                <a:spcPct val="90000"/>
              </a:lnSpc>
              <a:spcBef>
                <a:spcPts val="400"/>
              </a:spcBef>
              <a:spcAft>
                <a:spcPts val="0"/>
              </a:spcAft>
              <a:buClr>
                <a:schemeClr val="dk1"/>
              </a:buClr>
              <a:buSzPts val="900"/>
              <a:buNone/>
              <a:defRPr sz="1200"/>
            </a:lvl7pPr>
            <a:lvl8pPr lvl="7" rtl="0" algn="ctr">
              <a:lnSpc>
                <a:spcPct val="90000"/>
              </a:lnSpc>
              <a:spcBef>
                <a:spcPts val="400"/>
              </a:spcBef>
              <a:spcAft>
                <a:spcPts val="0"/>
              </a:spcAft>
              <a:buClr>
                <a:schemeClr val="dk1"/>
              </a:buClr>
              <a:buSzPts val="900"/>
              <a:buNone/>
              <a:defRPr sz="1200"/>
            </a:lvl8pPr>
            <a:lvl9pPr lvl="8" rtl="0" algn="ctr">
              <a:lnSpc>
                <a:spcPct val="90000"/>
              </a:lnSpc>
              <a:spcBef>
                <a:spcPts val="400"/>
              </a:spcBef>
              <a:spcAft>
                <a:spcPts val="0"/>
              </a:spcAft>
              <a:buClr>
                <a:schemeClr val="dk1"/>
              </a:buClr>
              <a:buSzPts val="900"/>
              <a:buNone/>
              <a:defRPr sz="1200"/>
            </a:lvl9pPr>
          </a:lstStyle>
          <a:p/>
        </p:txBody>
      </p:sp>
      <p:sp>
        <p:nvSpPr>
          <p:cNvPr id="168" name="Google Shape;168;p20"/>
          <p:cNvSpPr txBox="1"/>
          <p:nvPr/>
        </p:nvSpPr>
        <p:spPr>
          <a:xfrm>
            <a:off x="-1" y="4942816"/>
            <a:ext cx="2762700" cy="192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Clr>
                <a:schemeClr val="lt1"/>
              </a:buClr>
              <a:buSzPts val="800"/>
              <a:buFont typeface="Nunito"/>
              <a:buNone/>
            </a:pPr>
            <a:r>
              <a:rPr b="0" i="0" lang="en" sz="700" u="none" cap="none" strike="noStrike">
                <a:solidFill>
                  <a:schemeClr val="lt1"/>
                </a:solidFill>
                <a:latin typeface="Nunito"/>
                <a:ea typeface="Nunito"/>
                <a:cs typeface="Nunito"/>
                <a:sym typeface="Nunito"/>
              </a:rPr>
              <a:t>© 2019 KOKO Networks Limited – Proprietary &amp; Confidential </a:t>
            </a:r>
            <a:endParaRPr b="0" i="0" sz="700" u="none" cap="none" strike="noStrike">
              <a:solidFill>
                <a:schemeClr val="lt1"/>
              </a:solidFill>
              <a:latin typeface="Nunito"/>
              <a:ea typeface="Nunito"/>
              <a:cs typeface="Nunito"/>
              <a:sym typeface="Nunito"/>
            </a:endParaRPr>
          </a:p>
        </p:txBody>
      </p:sp>
      <p:pic>
        <p:nvPicPr>
          <p:cNvPr descr="Image" id="169" name="Google Shape;169;p20"/>
          <p:cNvPicPr preferRelativeResize="0"/>
          <p:nvPr/>
        </p:nvPicPr>
        <p:blipFill rotWithShape="1">
          <a:blip r:embed="rId3">
            <a:alphaModFix/>
          </a:blip>
          <a:srcRect b="0" l="0" r="0" t="0"/>
          <a:stretch/>
        </p:blipFill>
        <p:spPr>
          <a:xfrm>
            <a:off x="255534" y="200684"/>
            <a:ext cx="535540" cy="694466"/>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content">
  <p:cSld name="Text content">
    <p:spTree>
      <p:nvGrpSpPr>
        <p:cNvPr id="18" name="Shape 18"/>
        <p:cNvGrpSpPr/>
        <p:nvPr/>
      </p:nvGrpSpPr>
      <p:grpSpPr>
        <a:xfrm>
          <a:off x="0" y="0"/>
          <a:ext cx="0" cy="0"/>
          <a:chOff x="0" y="0"/>
          <a:chExt cx="0" cy="0"/>
        </a:xfrm>
      </p:grpSpPr>
      <p:pic>
        <p:nvPicPr>
          <p:cNvPr descr="Image" id="19" name="Google Shape;19;p3"/>
          <p:cNvPicPr preferRelativeResize="0"/>
          <p:nvPr/>
        </p:nvPicPr>
        <p:blipFill rotWithShape="1">
          <a:blip r:embed="rId2">
            <a:alphaModFix/>
          </a:blip>
          <a:srcRect b="0" l="0" r="0" t="0"/>
          <a:stretch/>
        </p:blipFill>
        <p:spPr>
          <a:xfrm rot="10800000">
            <a:off x="8645042" y="4800600"/>
            <a:ext cx="505191" cy="342900"/>
          </a:xfrm>
          <a:prstGeom prst="rect">
            <a:avLst/>
          </a:prstGeom>
          <a:noFill/>
          <a:ln>
            <a:noFill/>
          </a:ln>
        </p:spPr>
      </p:pic>
      <p:pic>
        <p:nvPicPr>
          <p:cNvPr descr="Image" id="20" name="Google Shape;20;p3"/>
          <p:cNvPicPr preferRelativeResize="0"/>
          <p:nvPr/>
        </p:nvPicPr>
        <p:blipFill rotWithShape="1">
          <a:blip r:embed="rId3">
            <a:alphaModFix/>
          </a:blip>
          <a:srcRect b="0" l="0" r="0" t="0"/>
          <a:stretch/>
        </p:blipFill>
        <p:spPr>
          <a:xfrm>
            <a:off x="-1" y="1"/>
            <a:ext cx="900113" cy="707231"/>
          </a:xfrm>
          <a:prstGeom prst="rect">
            <a:avLst/>
          </a:prstGeom>
          <a:noFill/>
          <a:ln>
            <a:noFill/>
          </a:ln>
        </p:spPr>
      </p:pic>
      <p:pic>
        <p:nvPicPr>
          <p:cNvPr descr="Image" id="21" name="Google Shape;21;p3"/>
          <p:cNvPicPr preferRelativeResize="0"/>
          <p:nvPr/>
        </p:nvPicPr>
        <p:blipFill rotWithShape="1">
          <a:blip r:embed="rId4">
            <a:alphaModFix/>
          </a:blip>
          <a:srcRect b="0" l="0" r="0" t="0"/>
          <a:stretch/>
        </p:blipFill>
        <p:spPr>
          <a:xfrm>
            <a:off x="116347" y="113911"/>
            <a:ext cx="320114" cy="415110"/>
          </a:xfrm>
          <a:prstGeom prst="rect">
            <a:avLst/>
          </a:prstGeom>
          <a:noFill/>
          <a:ln>
            <a:noFill/>
          </a:ln>
        </p:spPr>
      </p:pic>
      <p:cxnSp>
        <p:nvCxnSpPr>
          <p:cNvPr id="22" name="Google Shape;22;p3"/>
          <p:cNvCxnSpPr/>
          <p:nvPr/>
        </p:nvCxnSpPr>
        <p:spPr>
          <a:xfrm>
            <a:off x="0" y="703247"/>
            <a:ext cx="9150300" cy="0"/>
          </a:xfrm>
          <a:prstGeom prst="straightConnector1">
            <a:avLst/>
          </a:prstGeom>
          <a:noFill/>
          <a:ln cap="flat" cmpd="sng" w="19050">
            <a:solidFill>
              <a:srgbClr val="65D9F8"/>
            </a:solidFill>
            <a:prstDash val="solid"/>
            <a:miter lim="400000"/>
            <a:headEnd len="sm" w="sm" type="none"/>
            <a:tailEnd len="sm" w="sm" type="none"/>
          </a:ln>
        </p:spPr>
      </p:cxnSp>
      <p:sp>
        <p:nvSpPr>
          <p:cNvPr id="23" name="Google Shape;23;p3"/>
          <p:cNvSpPr txBox="1"/>
          <p:nvPr>
            <p:ph type="title"/>
          </p:nvPr>
        </p:nvSpPr>
        <p:spPr>
          <a:xfrm>
            <a:off x="900113" y="68582"/>
            <a:ext cx="7899900" cy="5880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SzPts val="1100"/>
              <a:buNone/>
              <a:defRPr b="0" sz="2400">
                <a:latin typeface="Nunito SemiBold"/>
                <a:ea typeface="Nunito SemiBold"/>
                <a:cs typeface="Nunito SemiBold"/>
                <a:sym typeface="Nunito SemiBold"/>
              </a:defRPr>
            </a:lvl1pPr>
            <a:lvl2pPr lvl="1" rtl="0" algn="l">
              <a:lnSpc>
                <a:spcPct val="90000"/>
              </a:lnSpc>
              <a:spcBef>
                <a:spcPts val="0"/>
              </a:spcBef>
              <a:spcAft>
                <a:spcPts val="0"/>
              </a:spcAft>
              <a:buSzPts val="1100"/>
              <a:buNone/>
              <a:defRPr/>
            </a:lvl2pPr>
            <a:lvl3pPr lvl="2" rtl="0" algn="l">
              <a:lnSpc>
                <a:spcPct val="90000"/>
              </a:lnSpc>
              <a:spcBef>
                <a:spcPts val="0"/>
              </a:spcBef>
              <a:spcAft>
                <a:spcPts val="0"/>
              </a:spcAft>
              <a:buSzPts val="1100"/>
              <a:buNone/>
              <a:defRPr/>
            </a:lvl3pPr>
            <a:lvl4pPr lvl="3" rtl="0" algn="l">
              <a:lnSpc>
                <a:spcPct val="90000"/>
              </a:lnSpc>
              <a:spcBef>
                <a:spcPts val="0"/>
              </a:spcBef>
              <a:spcAft>
                <a:spcPts val="0"/>
              </a:spcAft>
              <a:buSzPts val="1100"/>
              <a:buNone/>
              <a:defRPr/>
            </a:lvl4pPr>
            <a:lvl5pPr lvl="4" rtl="0" algn="l">
              <a:lnSpc>
                <a:spcPct val="90000"/>
              </a:lnSpc>
              <a:spcBef>
                <a:spcPts val="0"/>
              </a:spcBef>
              <a:spcAft>
                <a:spcPts val="0"/>
              </a:spcAft>
              <a:buSzPts val="1100"/>
              <a:buNone/>
              <a:defRPr/>
            </a:lvl5pPr>
            <a:lvl6pPr lvl="5" rtl="0" algn="l">
              <a:lnSpc>
                <a:spcPct val="90000"/>
              </a:lnSpc>
              <a:spcBef>
                <a:spcPts val="0"/>
              </a:spcBef>
              <a:spcAft>
                <a:spcPts val="0"/>
              </a:spcAft>
              <a:buSzPts val="1100"/>
              <a:buNone/>
              <a:defRPr/>
            </a:lvl6pPr>
            <a:lvl7pPr lvl="6" rtl="0" algn="l">
              <a:lnSpc>
                <a:spcPct val="90000"/>
              </a:lnSpc>
              <a:spcBef>
                <a:spcPts val="0"/>
              </a:spcBef>
              <a:spcAft>
                <a:spcPts val="0"/>
              </a:spcAft>
              <a:buSzPts val="1100"/>
              <a:buNone/>
              <a:defRPr/>
            </a:lvl7pPr>
            <a:lvl8pPr lvl="7" rtl="0" algn="l">
              <a:lnSpc>
                <a:spcPct val="90000"/>
              </a:lnSpc>
              <a:spcBef>
                <a:spcPts val="0"/>
              </a:spcBef>
              <a:spcAft>
                <a:spcPts val="0"/>
              </a:spcAft>
              <a:buSzPts val="1100"/>
              <a:buNone/>
              <a:defRPr/>
            </a:lvl8pPr>
            <a:lvl9pPr lvl="8" rtl="0" algn="l">
              <a:lnSpc>
                <a:spcPct val="90000"/>
              </a:lnSpc>
              <a:spcBef>
                <a:spcPts val="0"/>
              </a:spcBef>
              <a:spcAft>
                <a:spcPts val="0"/>
              </a:spcAft>
              <a:buSzPts val="1100"/>
              <a:buNone/>
              <a:defRPr/>
            </a:lvl9pPr>
          </a:lstStyle>
          <a:p/>
        </p:txBody>
      </p:sp>
      <p:sp>
        <p:nvSpPr>
          <p:cNvPr id="24" name="Google Shape;24;p3"/>
          <p:cNvSpPr txBox="1"/>
          <p:nvPr/>
        </p:nvSpPr>
        <p:spPr>
          <a:xfrm>
            <a:off x="0" y="4952691"/>
            <a:ext cx="2762700" cy="192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0" i="0" lang="en" sz="700" u="none" cap="none" strike="noStrike">
                <a:solidFill>
                  <a:schemeClr val="dk1"/>
                </a:solidFill>
                <a:latin typeface="Nunito"/>
                <a:ea typeface="Nunito"/>
                <a:cs typeface="Nunito"/>
                <a:sym typeface="Nunito"/>
              </a:rPr>
              <a:t>© 2019 KOKO Networks Limited – Proprietary &amp; Confidential </a:t>
            </a:r>
            <a:endParaRPr sz="1000"/>
          </a:p>
        </p:txBody>
      </p:sp>
      <p:sp>
        <p:nvSpPr>
          <p:cNvPr id="25" name="Google Shape;25;p3"/>
          <p:cNvSpPr txBox="1"/>
          <p:nvPr>
            <p:ph idx="1" type="subTitle"/>
          </p:nvPr>
        </p:nvSpPr>
        <p:spPr>
          <a:xfrm>
            <a:off x="344043" y="999353"/>
            <a:ext cx="8455800" cy="36390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800"/>
              </a:spcBef>
              <a:spcAft>
                <a:spcPts val="0"/>
              </a:spcAft>
              <a:buClr>
                <a:schemeClr val="dk1"/>
              </a:buClr>
              <a:buSzPts val="2100"/>
              <a:buFont typeface="Arial"/>
              <a:buChar char="•"/>
              <a:defRPr b="0" sz="2100">
                <a:solidFill>
                  <a:schemeClr val="dk1"/>
                </a:solidFill>
                <a:latin typeface="Nunito"/>
                <a:ea typeface="Nunito"/>
                <a:cs typeface="Nunito"/>
                <a:sym typeface="Nunito"/>
              </a:defRPr>
            </a:lvl1pPr>
            <a:lvl2pPr lvl="1" marR="0" rtl="0" algn="l">
              <a:lnSpc>
                <a:spcPct val="90000"/>
              </a:lnSpc>
              <a:spcBef>
                <a:spcPts val="400"/>
              </a:spcBef>
              <a:spcAft>
                <a:spcPts val="0"/>
              </a:spcAft>
              <a:buClr>
                <a:schemeClr val="dk1"/>
              </a:buClr>
              <a:buSzPts val="1500"/>
              <a:buFont typeface="Arial"/>
              <a:buChar char="•"/>
              <a:defRPr sz="1500"/>
            </a:lvl2pPr>
            <a:lvl3pPr lvl="2" marR="0" rtl="0" algn="l">
              <a:lnSpc>
                <a:spcPct val="90000"/>
              </a:lnSpc>
              <a:spcBef>
                <a:spcPts val="400"/>
              </a:spcBef>
              <a:spcAft>
                <a:spcPts val="0"/>
              </a:spcAft>
              <a:buClr>
                <a:schemeClr val="dk1"/>
              </a:buClr>
              <a:buSzPts val="1400"/>
              <a:buFont typeface="Arial"/>
              <a:buChar char="•"/>
              <a:defRPr sz="1400"/>
            </a:lvl3pPr>
            <a:lvl4pPr lvl="3" marR="0" rtl="0" algn="l">
              <a:lnSpc>
                <a:spcPct val="90000"/>
              </a:lnSpc>
              <a:spcBef>
                <a:spcPts val="400"/>
              </a:spcBef>
              <a:spcAft>
                <a:spcPts val="0"/>
              </a:spcAft>
              <a:buClr>
                <a:schemeClr val="dk1"/>
              </a:buClr>
              <a:buSzPts val="1200"/>
              <a:buFont typeface="Arial"/>
              <a:buChar char="•"/>
              <a:defRPr sz="1200"/>
            </a:lvl4pPr>
            <a:lvl5pPr lvl="4" marR="0" rtl="0" algn="l">
              <a:lnSpc>
                <a:spcPct val="90000"/>
              </a:lnSpc>
              <a:spcBef>
                <a:spcPts val="400"/>
              </a:spcBef>
              <a:spcAft>
                <a:spcPts val="0"/>
              </a:spcAft>
              <a:buClr>
                <a:schemeClr val="dk1"/>
              </a:buClr>
              <a:buSzPts val="1200"/>
              <a:buFont typeface="Arial"/>
              <a:buChar char="•"/>
              <a:defRPr sz="1200"/>
            </a:lvl5pPr>
            <a:lvl6pPr lvl="5" rtl="0" algn="ctr">
              <a:lnSpc>
                <a:spcPct val="90000"/>
              </a:lnSpc>
              <a:spcBef>
                <a:spcPts val="400"/>
              </a:spcBef>
              <a:spcAft>
                <a:spcPts val="0"/>
              </a:spcAft>
              <a:buClr>
                <a:schemeClr val="dk1"/>
              </a:buClr>
              <a:buSzPts val="1200"/>
              <a:buNone/>
              <a:defRPr sz="1200"/>
            </a:lvl6pPr>
            <a:lvl7pPr lvl="6" rtl="0" algn="ctr">
              <a:lnSpc>
                <a:spcPct val="90000"/>
              </a:lnSpc>
              <a:spcBef>
                <a:spcPts val="400"/>
              </a:spcBef>
              <a:spcAft>
                <a:spcPts val="0"/>
              </a:spcAft>
              <a:buClr>
                <a:schemeClr val="dk1"/>
              </a:buClr>
              <a:buSzPts val="1200"/>
              <a:buNone/>
              <a:defRPr sz="1200"/>
            </a:lvl7pPr>
            <a:lvl8pPr lvl="7" rtl="0" algn="ctr">
              <a:lnSpc>
                <a:spcPct val="90000"/>
              </a:lnSpc>
              <a:spcBef>
                <a:spcPts val="400"/>
              </a:spcBef>
              <a:spcAft>
                <a:spcPts val="0"/>
              </a:spcAft>
              <a:buClr>
                <a:schemeClr val="dk1"/>
              </a:buClr>
              <a:buSzPts val="1200"/>
              <a:buNone/>
              <a:defRPr sz="1200"/>
            </a:lvl8pPr>
            <a:lvl9pPr lvl="8" rtl="0" algn="ctr">
              <a:lnSpc>
                <a:spcPct val="90000"/>
              </a:lnSpc>
              <a:spcBef>
                <a:spcPts val="400"/>
              </a:spcBef>
              <a:spcAft>
                <a:spcPts val="0"/>
              </a:spcAft>
              <a:buClr>
                <a:schemeClr val="dk1"/>
              </a:buClr>
              <a:buSzPts val="1200"/>
              <a:buNone/>
              <a:defRPr sz="1200"/>
            </a:lvl9pPr>
          </a:lstStyle>
          <a:p/>
        </p:txBody>
      </p:sp>
      <p:cxnSp>
        <p:nvCxnSpPr>
          <p:cNvPr id="26" name="Google Shape;26;p3"/>
          <p:cNvCxnSpPr/>
          <p:nvPr/>
        </p:nvCxnSpPr>
        <p:spPr>
          <a:xfrm>
            <a:off x="-1" y="4790417"/>
            <a:ext cx="9148500" cy="10200"/>
          </a:xfrm>
          <a:prstGeom prst="straightConnector1">
            <a:avLst/>
          </a:prstGeom>
          <a:noFill/>
          <a:ln cap="flat" cmpd="sng" w="12700">
            <a:solidFill>
              <a:srgbClr val="000000"/>
            </a:solidFill>
            <a:prstDash val="solid"/>
            <a:miter lim="400000"/>
            <a:headEnd len="sm" w="sm" type="none"/>
            <a:tailEnd len="sm" w="sm" type="none"/>
          </a:ln>
        </p:spPr>
      </p:cxnSp>
      <p:sp>
        <p:nvSpPr>
          <p:cNvPr id="27" name="Google Shape;27;p3"/>
          <p:cNvSpPr txBox="1"/>
          <p:nvPr>
            <p:ph idx="12" type="sldNum"/>
          </p:nvPr>
        </p:nvSpPr>
        <p:spPr>
          <a:xfrm>
            <a:off x="8799957" y="4810783"/>
            <a:ext cx="344100" cy="332700"/>
          </a:xfrm>
          <a:prstGeom prst="rect">
            <a:avLst/>
          </a:prstGeom>
          <a:noFill/>
          <a:ln>
            <a:noFill/>
          </a:ln>
        </p:spPr>
        <p:txBody>
          <a:bodyPr anchorCtr="0" anchor="ctr" bIns="34275" lIns="68575" spcFirstLastPara="1" rIns="68575" wrap="square" tIns="34275">
            <a:noAutofit/>
          </a:bodyPr>
          <a:lstStyle>
            <a:lvl1pPr indent="0" lvl="0" marL="0" marR="0" rtl="0" algn="ctr">
              <a:spcBef>
                <a:spcPts val="0"/>
              </a:spcBef>
              <a:spcAft>
                <a:spcPts val="0"/>
              </a:spcAft>
              <a:buNone/>
              <a:defRPr b="1" i="0" sz="1100" u="none" cap="none" strike="noStrike">
                <a:solidFill>
                  <a:schemeClr val="lt1"/>
                </a:solidFill>
                <a:latin typeface="Nunito SemiBold"/>
                <a:ea typeface="Nunito SemiBold"/>
                <a:cs typeface="Nunito SemiBold"/>
                <a:sym typeface="Nunito SemiBold"/>
              </a:defRPr>
            </a:lvl1pPr>
            <a:lvl2pPr indent="0" lvl="1" marL="0" marR="0" rtl="0" algn="ctr">
              <a:spcBef>
                <a:spcPts val="0"/>
              </a:spcBef>
              <a:spcAft>
                <a:spcPts val="0"/>
              </a:spcAft>
              <a:buNone/>
              <a:defRPr b="1" i="0" sz="1100" u="none" cap="none" strike="noStrike">
                <a:solidFill>
                  <a:schemeClr val="lt1"/>
                </a:solidFill>
                <a:latin typeface="Nunito SemiBold"/>
                <a:ea typeface="Nunito SemiBold"/>
                <a:cs typeface="Nunito SemiBold"/>
                <a:sym typeface="Nunito SemiBold"/>
              </a:defRPr>
            </a:lvl2pPr>
            <a:lvl3pPr indent="0" lvl="2" marL="0" marR="0" rtl="0" algn="ctr">
              <a:spcBef>
                <a:spcPts val="0"/>
              </a:spcBef>
              <a:spcAft>
                <a:spcPts val="0"/>
              </a:spcAft>
              <a:buNone/>
              <a:defRPr b="1" i="0" sz="1100" u="none" cap="none" strike="noStrike">
                <a:solidFill>
                  <a:schemeClr val="lt1"/>
                </a:solidFill>
                <a:latin typeface="Nunito SemiBold"/>
                <a:ea typeface="Nunito SemiBold"/>
                <a:cs typeface="Nunito SemiBold"/>
                <a:sym typeface="Nunito SemiBold"/>
              </a:defRPr>
            </a:lvl3pPr>
            <a:lvl4pPr indent="0" lvl="3" marL="0" marR="0" rtl="0" algn="ctr">
              <a:spcBef>
                <a:spcPts val="0"/>
              </a:spcBef>
              <a:spcAft>
                <a:spcPts val="0"/>
              </a:spcAft>
              <a:buNone/>
              <a:defRPr b="1" i="0" sz="1100" u="none" cap="none" strike="noStrike">
                <a:solidFill>
                  <a:schemeClr val="lt1"/>
                </a:solidFill>
                <a:latin typeface="Nunito SemiBold"/>
                <a:ea typeface="Nunito SemiBold"/>
                <a:cs typeface="Nunito SemiBold"/>
                <a:sym typeface="Nunito SemiBold"/>
              </a:defRPr>
            </a:lvl4pPr>
            <a:lvl5pPr indent="0" lvl="4" marL="0" marR="0" rtl="0" algn="ctr">
              <a:spcBef>
                <a:spcPts val="0"/>
              </a:spcBef>
              <a:spcAft>
                <a:spcPts val="0"/>
              </a:spcAft>
              <a:buNone/>
              <a:defRPr b="1" i="0" sz="1100" u="none" cap="none" strike="noStrike">
                <a:solidFill>
                  <a:schemeClr val="lt1"/>
                </a:solidFill>
                <a:latin typeface="Nunito SemiBold"/>
                <a:ea typeface="Nunito SemiBold"/>
                <a:cs typeface="Nunito SemiBold"/>
                <a:sym typeface="Nunito SemiBold"/>
              </a:defRPr>
            </a:lvl5pPr>
            <a:lvl6pPr indent="0" lvl="5" marL="0" marR="0" rtl="0" algn="ctr">
              <a:spcBef>
                <a:spcPts val="0"/>
              </a:spcBef>
              <a:spcAft>
                <a:spcPts val="0"/>
              </a:spcAft>
              <a:buNone/>
              <a:defRPr b="1" i="0" sz="1100" u="none" cap="none" strike="noStrike">
                <a:solidFill>
                  <a:schemeClr val="lt1"/>
                </a:solidFill>
                <a:latin typeface="Nunito SemiBold"/>
                <a:ea typeface="Nunito SemiBold"/>
                <a:cs typeface="Nunito SemiBold"/>
                <a:sym typeface="Nunito SemiBold"/>
              </a:defRPr>
            </a:lvl6pPr>
            <a:lvl7pPr indent="0" lvl="6" marL="0" marR="0" rtl="0" algn="ctr">
              <a:spcBef>
                <a:spcPts val="0"/>
              </a:spcBef>
              <a:spcAft>
                <a:spcPts val="0"/>
              </a:spcAft>
              <a:buNone/>
              <a:defRPr b="1" i="0" sz="1100" u="none" cap="none" strike="noStrike">
                <a:solidFill>
                  <a:schemeClr val="lt1"/>
                </a:solidFill>
                <a:latin typeface="Nunito SemiBold"/>
                <a:ea typeface="Nunito SemiBold"/>
                <a:cs typeface="Nunito SemiBold"/>
                <a:sym typeface="Nunito SemiBold"/>
              </a:defRPr>
            </a:lvl7pPr>
            <a:lvl8pPr indent="0" lvl="7" marL="0" marR="0" rtl="0" algn="ctr">
              <a:spcBef>
                <a:spcPts val="0"/>
              </a:spcBef>
              <a:spcAft>
                <a:spcPts val="0"/>
              </a:spcAft>
              <a:buNone/>
              <a:defRPr b="1" i="0" sz="1100" u="none" cap="none" strike="noStrike">
                <a:solidFill>
                  <a:schemeClr val="lt1"/>
                </a:solidFill>
                <a:latin typeface="Nunito SemiBold"/>
                <a:ea typeface="Nunito SemiBold"/>
                <a:cs typeface="Nunito SemiBold"/>
                <a:sym typeface="Nunito SemiBold"/>
              </a:defRPr>
            </a:lvl8pPr>
            <a:lvl9pPr indent="0" lvl="8" marL="0" marR="0" rtl="0" algn="ctr">
              <a:spcBef>
                <a:spcPts val="0"/>
              </a:spcBef>
              <a:spcAft>
                <a:spcPts val="0"/>
              </a:spcAft>
              <a:buNone/>
              <a:defRPr b="1" i="0" sz="1100" u="none" cap="none" strike="noStrike">
                <a:solidFill>
                  <a:schemeClr val="lt1"/>
                </a:solidFill>
                <a:latin typeface="Nunito SemiBold"/>
                <a:ea typeface="Nunito SemiBold"/>
                <a:cs typeface="Nunito SemiBold"/>
                <a:sym typeface="Nunito SemiBold"/>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70" name="Shape 170"/>
        <p:cNvGrpSpPr/>
        <p:nvPr/>
      </p:nvGrpSpPr>
      <p:grpSpPr>
        <a:xfrm>
          <a:off x="0" y="0"/>
          <a:ext cx="0" cy="0"/>
          <a:chOff x="0" y="0"/>
          <a:chExt cx="0" cy="0"/>
        </a:xfrm>
      </p:grpSpPr>
      <p:sp>
        <p:nvSpPr>
          <p:cNvPr id="171" name="Google Shape;171;p21"/>
          <p:cNvSpPr txBox="1"/>
          <p:nvPr>
            <p:ph type="ctrTitle"/>
          </p:nvPr>
        </p:nvSpPr>
        <p:spPr>
          <a:xfrm>
            <a:off x="311708" y="744575"/>
            <a:ext cx="8520600" cy="2052600"/>
          </a:xfrm>
          <a:prstGeom prst="rect">
            <a:avLst/>
          </a:prstGeom>
        </p:spPr>
        <p:txBody>
          <a:bodyPr anchorCtr="0" anchor="b" bIns="34275" lIns="68575" spcFirstLastPara="1" rIns="68575" wrap="square" tIns="3427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72" name="Google Shape;172;p21"/>
          <p:cNvSpPr txBox="1"/>
          <p:nvPr>
            <p:ph idx="1" type="subTitle"/>
          </p:nvPr>
        </p:nvSpPr>
        <p:spPr>
          <a:xfrm>
            <a:off x="311700" y="2834125"/>
            <a:ext cx="8520600" cy="792600"/>
          </a:xfrm>
          <a:prstGeom prst="rect">
            <a:avLst/>
          </a:prstGeom>
        </p:spPr>
        <p:txBody>
          <a:bodyPr anchorCtr="0" anchor="t" bIns="34275" lIns="68575" spcFirstLastPara="1" rIns="68575" wrap="square" tIns="34275">
            <a:noAutofit/>
          </a:bodyPr>
          <a:lstStyle>
            <a:lvl1pPr lvl="0" rtl="0" algn="ctr">
              <a:lnSpc>
                <a:spcPct val="100000"/>
              </a:lnSpc>
              <a:spcBef>
                <a:spcPts val="800"/>
              </a:spcBef>
              <a:spcAft>
                <a:spcPts val="0"/>
              </a:spcAft>
              <a:buSzPts val="2800"/>
              <a:buNone/>
              <a:defRPr sz="2800"/>
            </a:lvl1pPr>
            <a:lvl2pPr lvl="1" rtl="0" algn="ctr">
              <a:lnSpc>
                <a:spcPct val="100000"/>
              </a:lnSpc>
              <a:spcBef>
                <a:spcPts val="400"/>
              </a:spcBef>
              <a:spcAft>
                <a:spcPts val="0"/>
              </a:spcAft>
              <a:buSzPts val="2800"/>
              <a:buNone/>
              <a:defRPr sz="2800"/>
            </a:lvl2pPr>
            <a:lvl3pPr lvl="2" rtl="0" algn="ctr">
              <a:lnSpc>
                <a:spcPct val="100000"/>
              </a:lnSpc>
              <a:spcBef>
                <a:spcPts val="400"/>
              </a:spcBef>
              <a:spcAft>
                <a:spcPts val="0"/>
              </a:spcAft>
              <a:buSzPts val="2800"/>
              <a:buNone/>
              <a:defRPr sz="2800"/>
            </a:lvl3pPr>
            <a:lvl4pPr lvl="3" rtl="0" algn="ctr">
              <a:lnSpc>
                <a:spcPct val="100000"/>
              </a:lnSpc>
              <a:spcBef>
                <a:spcPts val="400"/>
              </a:spcBef>
              <a:spcAft>
                <a:spcPts val="0"/>
              </a:spcAft>
              <a:buSzPts val="2800"/>
              <a:buNone/>
              <a:defRPr sz="2800"/>
            </a:lvl4pPr>
            <a:lvl5pPr lvl="4" rtl="0" algn="ctr">
              <a:lnSpc>
                <a:spcPct val="100000"/>
              </a:lnSpc>
              <a:spcBef>
                <a:spcPts val="400"/>
              </a:spcBef>
              <a:spcAft>
                <a:spcPts val="0"/>
              </a:spcAft>
              <a:buSzPts val="2800"/>
              <a:buNone/>
              <a:defRPr sz="2800"/>
            </a:lvl5pPr>
            <a:lvl6pPr lvl="5" rtl="0" algn="ctr">
              <a:lnSpc>
                <a:spcPct val="100000"/>
              </a:lnSpc>
              <a:spcBef>
                <a:spcPts val="400"/>
              </a:spcBef>
              <a:spcAft>
                <a:spcPts val="0"/>
              </a:spcAft>
              <a:buSzPts val="2800"/>
              <a:buNone/>
              <a:defRPr sz="2800"/>
            </a:lvl6pPr>
            <a:lvl7pPr lvl="6" rtl="0" algn="ctr">
              <a:lnSpc>
                <a:spcPct val="100000"/>
              </a:lnSpc>
              <a:spcBef>
                <a:spcPts val="400"/>
              </a:spcBef>
              <a:spcAft>
                <a:spcPts val="0"/>
              </a:spcAft>
              <a:buSzPts val="2800"/>
              <a:buNone/>
              <a:defRPr sz="2800"/>
            </a:lvl7pPr>
            <a:lvl8pPr lvl="7" rtl="0" algn="ctr">
              <a:lnSpc>
                <a:spcPct val="100000"/>
              </a:lnSpc>
              <a:spcBef>
                <a:spcPts val="400"/>
              </a:spcBef>
              <a:spcAft>
                <a:spcPts val="0"/>
              </a:spcAft>
              <a:buSzPts val="2800"/>
              <a:buNone/>
              <a:defRPr sz="2800"/>
            </a:lvl8pPr>
            <a:lvl9pPr lvl="8" rtl="0" algn="ctr">
              <a:lnSpc>
                <a:spcPct val="100000"/>
              </a:lnSpc>
              <a:spcBef>
                <a:spcPts val="400"/>
              </a:spcBef>
              <a:spcAft>
                <a:spcPts val="0"/>
              </a:spcAft>
              <a:buSzPts val="2800"/>
              <a:buNone/>
              <a:defRPr sz="2800"/>
            </a:lvl9pPr>
          </a:lstStyle>
          <a:p/>
        </p:txBody>
      </p:sp>
      <p:sp>
        <p:nvSpPr>
          <p:cNvPr id="173" name="Google Shape;173;p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6">
  <p:cSld name="Section break 6">
    <p:spTree>
      <p:nvGrpSpPr>
        <p:cNvPr id="28" name="Shape 28"/>
        <p:cNvGrpSpPr/>
        <p:nvPr/>
      </p:nvGrpSpPr>
      <p:grpSpPr>
        <a:xfrm>
          <a:off x="0" y="0"/>
          <a:ext cx="0" cy="0"/>
          <a:chOff x="0" y="0"/>
          <a:chExt cx="0" cy="0"/>
        </a:xfrm>
      </p:grpSpPr>
      <p:pic>
        <p:nvPicPr>
          <p:cNvPr id="29" name="Google Shape;29;p4"/>
          <p:cNvPicPr preferRelativeResize="0"/>
          <p:nvPr/>
        </p:nvPicPr>
        <p:blipFill rotWithShape="1">
          <a:blip r:embed="rId2">
            <a:alphaModFix/>
          </a:blip>
          <a:srcRect b="0" l="0" r="0" t="0"/>
          <a:stretch/>
        </p:blipFill>
        <p:spPr>
          <a:xfrm>
            <a:off x="0" y="0"/>
            <a:ext cx="9148466" cy="5143500"/>
          </a:xfrm>
          <a:prstGeom prst="rect">
            <a:avLst/>
          </a:prstGeom>
          <a:noFill/>
          <a:ln>
            <a:noFill/>
          </a:ln>
        </p:spPr>
      </p:pic>
      <p:pic>
        <p:nvPicPr>
          <p:cNvPr descr="Image" id="30" name="Google Shape;30;p4"/>
          <p:cNvPicPr preferRelativeResize="0"/>
          <p:nvPr/>
        </p:nvPicPr>
        <p:blipFill rotWithShape="1">
          <a:blip r:embed="rId3">
            <a:alphaModFix/>
          </a:blip>
          <a:srcRect b="0" l="0" r="0" t="0"/>
          <a:stretch/>
        </p:blipFill>
        <p:spPr>
          <a:xfrm>
            <a:off x="255534" y="200684"/>
            <a:ext cx="535540" cy="694466"/>
          </a:xfrm>
          <a:prstGeom prst="rect">
            <a:avLst/>
          </a:prstGeom>
          <a:noFill/>
          <a:ln>
            <a:noFill/>
          </a:ln>
        </p:spPr>
      </p:pic>
      <p:cxnSp>
        <p:nvCxnSpPr>
          <p:cNvPr id="31" name="Google Shape;31;p4"/>
          <p:cNvCxnSpPr/>
          <p:nvPr/>
        </p:nvCxnSpPr>
        <p:spPr>
          <a:xfrm>
            <a:off x="4780813" y="2730763"/>
            <a:ext cx="4096500" cy="0"/>
          </a:xfrm>
          <a:prstGeom prst="straightConnector1">
            <a:avLst/>
          </a:prstGeom>
          <a:noFill/>
          <a:ln cap="flat" cmpd="sng" w="12700">
            <a:solidFill>
              <a:srgbClr val="000000"/>
            </a:solidFill>
            <a:prstDash val="solid"/>
            <a:miter lim="400000"/>
            <a:headEnd len="sm" w="sm" type="none"/>
            <a:tailEnd len="sm" w="sm" type="none"/>
          </a:ln>
        </p:spPr>
      </p:cxnSp>
      <p:cxnSp>
        <p:nvCxnSpPr>
          <p:cNvPr id="32" name="Google Shape;32;p4"/>
          <p:cNvCxnSpPr/>
          <p:nvPr/>
        </p:nvCxnSpPr>
        <p:spPr>
          <a:xfrm>
            <a:off x="3810737" y="2730763"/>
            <a:ext cx="970200" cy="0"/>
          </a:xfrm>
          <a:prstGeom prst="straightConnector1">
            <a:avLst/>
          </a:prstGeom>
          <a:noFill/>
          <a:ln cap="flat" cmpd="sng" w="12700">
            <a:solidFill>
              <a:srgbClr val="FFFFFF"/>
            </a:solidFill>
            <a:prstDash val="solid"/>
            <a:miter lim="400000"/>
            <a:headEnd len="sm" w="sm" type="none"/>
            <a:tailEnd len="sm" w="sm" type="none"/>
          </a:ln>
        </p:spPr>
      </p:cxnSp>
      <p:sp>
        <p:nvSpPr>
          <p:cNvPr id="33" name="Google Shape;33;p4"/>
          <p:cNvSpPr txBox="1"/>
          <p:nvPr>
            <p:ph type="title"/>
          </p:nvPr>
        </p:nvSpPr>
        <p:spPr>
          <a:xfrm>
            <a:off x="5055394" y="2253815"/>
            <a:ext cx="3822000" cy="5598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SzPts val="1100"/>
              <a:buNone/>
              <a:defRPr b="0" sz="2700">
                <a:latin typeface="Nunito SemiBold"/>
                <a:ea typeface="Nunito SemiBold"/>
                <a:cs typeface="Nunito SemiBold"/>
                <a:sym typeface="Nunito SemiBold"/>
              </a:defRPr>
            </a:lvl1pPr>
            <a:lvl2pPr lvl="1" rtl="0" algn="l">
              <a:lnSpc>
                <a:spcPct val="90000"/>
              </a:lnSpc>
              <a:spcBef>
                <a:spcPts val="0"/>
              </a:spcBef>
              <a:spcAft>
                <a:spcPts val="0"/>
              </a:spcAft>
              <a:buSzPts val="1100"/>
              <a:buNone/>
              <a:defRPr/>
            </a:lvl2pPr>
            <a:lvl3pPr lvl="2" rtl="0" algn="l">
              <a:lnSpc>
                <a:spcPct val="90000"/>
              </a:lnSpc>
              <a:spcBef>
                <a:spcPts val="0"/>
              </a:spcBef>
              <a:spcAft>
                <a:spcPts val="0"/>
              </a:spcAft>
              <a:buSzPts val="1100"/>
              <a:buNone/>
              <a:defRPr/>
            </a:lvl3pPr>
            <a:lvl4pPr lvl="3" rtl="0" algn="l">
              <a:lnSpc>
                <a:spcPct val="90000"/>
              </a:lnSpc>
              <a:spcBef>
                <a:spcPts val="0"/>
              </a:spcBef>
              <a:spcAft>
                <a:spcPts val="0"/>
              </a:spcAft>
              <a:buSzPts val="1100"/>
              <a:buNone/>
              <a:defRPr/>
            </a:lvl4pPr>
            <a:lvl5pPr lvl="4" rtl="0" algn="l">
              <a:lnSpc>
                <a:spcPct val="90000"/>
              </a:lnSpc>
              <a:spcBef>
                <a:spcPts val="0"/>
              </a:spcBef>
              <a:spcAft>
                <a:spcPts val="0"/>
              </a:spcAft>
              <a:buSzPts val="1100"/>
              <a:buNone/>
              <a:defRPr/>
            </a:lvl5pPr>
            <a:lvl6pPr lvl="5" rtl="0" algn="l">
              <a:lnSpc>
                <a:spcPct val="90000"/>
              </a:lnSpc>
              <a:spcBef>
                <a:spcPts val="0"/>
              </a:spcBef>
              <a:spcAft>
                <a:spcPts val="0"/>
              </a:spcAft>
              <a:buSzPts val="1100"/>
              <a:buNone/>
              <a:defRPr/>
            </a:lvl6pPr>
            <a:lvl7pPr lvl="6" rtl="0" algn="l">
              <a:lnSpc>
                <a:spcPct val="90000"/>
              </a:lnSpc>
              <a:spcBef>
                <a:spcPts val="0"/>
              </a:spcBef>
              <a:spcAft>
                <a:spcPts val="0"/>
              </a:spcAft>
              <a:buSzPts val="1100"/>
              <a:buNone/>
              <a:defRPr/>
            </a:lvl7pPr>
            <a:lvl8pPr lvl="7" rtl="0" algn="l">
              <a:lnSpc>
                <a:spcPct val="90000"/>
              </a:lnSpc>
              <a:spcBef>
                <a:spcPts val="0"/>
              </a:spcBef>
              <a:spcAft>
                <a:spcPts val="0"/>
              </a:spcAft>
              <a:buSzPts val="1100"/>
              <a:buNone/>
              <a:defRPr/>
            </a:lvl8pPr>
            <a:lvl9pPr lvl="8" rtl="0" algn="l">
              <a:lnSpc>
                <a:spcPct val="90000"/>
              </a:lnSpc>
              <a:spcBef>
                <a:spcPts val="0"/>
              </a:spcBef>
              <a:spcAft>
                <a:spcPts val="0"/>
              </a:spcAft>
              <a:buSzPts val="1100"/>
              <a:buNone/>
              <a:defRPr/>
            </a:lvl9pPr>
          </a:lstStyle>
          <a:p/>
        </p:txBody>
      </p:sp>
      <p:sp>
        <p:nvSpPr>
          <p:cNvPr id="34" name="Google Shape;34;p4"/>
          <p:cNvSpPr txBox="1"/>
          <p:nvPr>
            <p:ph idx="1" type="subTitle"/>
          </p:nvPr>
        </p:nvSpPr>
        <p:spPr>
          <a:xfrm>
            <a:off x="5055393" y="2859727"/>
            <a:ext cx="3822000" cy="559800"/>
          </a:xfrm>
          <a:prstGeom prst="rect">
            <a:avLst/>
          </a:prstGeom>
          <a:noFill/>
          <a:ln>
            <a:noFill/>
          </a:ln>
        </p:spPr>
        <p:txBody>
          <a:bodyPr anchorCtr="0" anchor="t" bIns="34275" lIns="68575" spcFirstLastPara="1" rIns="68575" wrap="square" tIns="34275">
            <a:noAutofit/>
          </a:bodyPr>
          <a:lstStyle>
            <a:lvl1pPr lvl="0" rtl="0" algn="l">
              <a:lnSpc>
                <a:spcPct val="90000"/>
              </a:lnSpc>
              <a:spcBef>
                <a:spcPts val="8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400"/>
              </a:spcBef>
              <a:spcAft>
                <a:spcPts val="0"/>
              </a:spcAft>
              <a:buClr>
                <a:schemeClr val="dk1"/>
              </a:buClr>
              <a:buSzPts val="1500"/>
              <a:buNone/>
              <a:defRPr sz="15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200"/>
              <a:buNone/>
              <a:defRPr sz="1200"/>
            </a:lvl4pPr>
            <a:lvl5pPr lvl="4" rtl="0" algn="ctr">
              <a:lnSpc>
                <a:spcPct val="90000"/>
              </a:lnSpc>
              <a:spcBef>
                <a:spcPts val="400"/>
              </a:spcBef>
              <a:spcAft>
                <a:spcPts val="0"/>
              </a:spcAft>
              <a:buClr>
                <a:schemeClr val="dk1"/>
              </a:buClr>
              <a:buSzPts val="1200"/>
              <a:buNone/>
              <a:defRPr sz="1200"/>
            </a:lvl5pPr>
            <a:lvl6pPr lvl="5" rtl="0" algn="ctr">
              <a:lnSpc>
                <a:spcPct val="90000"/>
              </a:lnSpc>
              <a:spcBef>
                <a:spcPts val="400"/>
              </a:spcBef>
              <a:spcAft>
                <a:spcPts val="0"/>
              </a:spcAft>
              <a:buClr>
                <a:schemeClr val="dk1"/>
              </a:buClr>
              <a:buSzPts val="1200"/>
              <a:buNone/>
              <a:defRPr sz="1200"/>
            </a:lvl6pPr>
            <a:lvl7pPr lvl="6" rtl="0" algn="ctr">
              <a:lnSpc>
                <a:spcPct val="90000"/>
              </a:lnSpc>
              <a:spcBef>
                <a:spcPts val="400"/>
              </a:spcBef>
              <a:spcAft>
                <a:spcPts val="0"/>
              </a:spcAft>
              <a:buClr>
                <a:schemeClr val="dk1"/>
              </a:buClr>
              <a:buSzPts val="1200"/>
              <a:buNone/>
              <a:defRPr sz="1200"/>
            </a:lvl7pPr>
            <a:lvl8pPr lvl="7" rtl="0" algn="ctr">
              <a:lnSpc>
                <a:spcPct val="90000"/>
              </a:lnSpc>
              <a:spcBef>
                <a:spcPts val="400"/>
              </a:spcBef>
              <a:spcAft>
                <a:spcPts val="0"/>
              </a:spcAft>
              <a:buClr>
                <a:schemeClr val="dk1"/>
              </a:buClr>
              <a:buSzPts val="1200"/>
              <a:buNone/>
              <a:defRPr sz="1200"/>
            </a:lvl8pPr>
            <a:lvl9pPr lvl="8" rtl="0" algn="ctr">
              <a:lnSpc>
                <a:spcPct val="90000"/>
              </a:lnSpc>
              <a:spcBef>
                <a:spcPts val="400"/>
              </a:spcBef>
              <a:spcAft>
                <a:spcPts val="0"/>
              </a:spcAft>
              <a:buClr>
                <a:schemeClr val="dk1"/>
              </a:buClr>
              <a:buSzPts val="1200"/>
              <a:buNone/>
              <a:defRPr sz="1200"/>
            </a:lvl9pPr>
          </a:lstStyle>
          <a:p/>
        </p:txBody>
      </p:sp>
      <p:sp>
        <p:nvSpPr>
          <p:cNvPr id="35" name="Google Shape;35;p4"/>
          <p:cNvSpPr txBox="1"/>
          <p:nvPr/>
        </p:nvSpPr>
        <p:spPr>
          <a:xfrm>
            <a:off x="-1" y="4942816"/>
            <a:ext cx="2762700" cy="192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0" i="0" lang="en" sz="700" u="none" cap="none" strike="noStrike">
                <a:solidFill>
                  <a:schemeClr val="lt1"/>
                </a:solidFill>
                <a:latin typeface="Nunito"/>
                <a:ea typeface="Nunito"/>
                <a:cs typeface="Nunito"/>
                <a:sym typeface="Nunito"/>
              </a:rPr>
              <a:t>© 2019 KOKO Networks Limited – Proprietary &amp; Confidential </a:t>
            </a:r>
            <a:endParaRPr b="0" i="0" sz="7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9">
  <p:cSld name="Section break 9">
    <p:spTree>
      <p:nvGrpSpPr>
        <p:cNvPr id="36" name="Shape 36"/>
        <p:cNvGrpSpPr/>
        <p:nvPr/>
      </p:nvGrpSpPr>
      <p:grpSpPr>
        <a:xfrm>
          <a:off x="0" y="0"/>
          <a:ext cx="0" cy="0"/>
          <a:chOff x="0" y="0"/>
          <a:chExt cx="0" cy="0"/>
        </a:xfrm>
      </p:grpSpPr>
      <p:pic>
        <p:nvPicPr>
          <p:cNvPr id="37" name="Google Shape;37;p5"/>
          <p:cNvPicPr preferRelativeResize="0"/>
          <p:nvPr/>
        </p:nvPicPr>
        <p:blipFill rotWithShape="1">
          <a:blip r:embed="rId2">
            <a:alphaModFix/>
          </a:blip>
          <a:srcRect b="0" l="0" r="0" t="0"/>
          <a:stretch/>
        </p:blipFill>
        <p:spPr>
          <a:xfrm>
            <a:off x="0" y="0"/>
            <a:ext cx="9148395" cy="5143500"/>
          </a:xfrm>
          <a:prstGeom prst="rect">
            <a:avLst/>
          </a:prstGeom>
          <a:noFill/>
          <a:ln>
            <a:noFill/>
          </a:ln>
        </p:spPr>
      </p:pic>
      <p:pic>
        <p:nvPicPr>
          <p:cNvPr descr="Image" id="38" name="Google Shape;38;p5"/>
          <p:cNvPicPr preferRelativeResize="0"/>
          <p:nvPr/>
        </p:nvPicPr>
        <p:blipFill rotWithShape="1">
          <a:blip r:embed="rId3">
            <a:alphaModFix/>
          </a:blip>
          <a:srcRect b="0" l="0" r="0" t="0"/>
          <a:stretch/>
        </p:blipFill>
        <p:spPr>
          <a:xfrm>
            <a:off x="255534" y="200684"/>
            <a:ext cx="535540" cy="694466"/>
          </a:xfrm>
          <a:prstGeom prst="rect">
            <a:avLst/>
          </a:prstGeom>
          <a:noFill/>
          <a:ln>
            <a:noFill/>
          </a:ln>
        </p:spPr>
      </p:pic>
      <p:cxnSp>
        <p:nvCxnSpPr>
          <p:cNvPr id="39" name="Google Shape;39;p5"/>
          <p:cNvCxnSpPr/>
          <p:nvPr/>
        </p:nvCxnSpPr>
        <p:spPr>
          <a:xfrm>
            <a:off x="4780813" y="2730763"/>
            <a:ext cx="4096500" cy="0"/>
          </a:xfrm>
          <a:prstGeom prst="straightConnector1">
            <a:avLst/>
          </a:prstGeom>
          <a:noFill/>
          <a:ln cap="flat" cmpd="sng" w="12700">
            <a:solidFill>
              <a:srgbClr val="000000"/>
            </a:solidFill>
            <a:prstDash val="solid"/>
            <a:miter lim="400000"/>
            <a:headEnd len="sm" w="sm" type="none"/>
            <a:tailEnd len="sm" w="sm" type="none"/>
          </a:ln>
        </p:spPr>
      </p:cxnSp>
      <p:cxnSp>
        <p:nvCxnSpPr>
          <p:cNvPr id="40" name="Google Shape;40;p5"/>
          <p:cNvCxnSpPr/>
          <p:nvPr/>
        </p:nvCxnSpPr>
        <p:spPr>
          <a:xfrm>
            <a:off x="3810737" y="2730763"/>
            <a:ext cx="970200" cy="0"/>
          </a:xfrm>
          <a:prstGeom prst="straightConnector1">
            <a:avLst/>
          </a:prstGeom>
          <a:noFill/>
          <a:ln cap="flat" cmpd="sng" w="12700">
            <a:solidFill>
              <a:srgbClr val="FFFFFF"/>
            </a:solidFill>
            <a:prstDash val="solid"/>
            <a:miter lim="400000"/>
            <a:headEnd len="sm" w="sm" type="none"/>
            <a:tailEnd len="sm" w="sm" type="none"/>
          </a:ln>
        </p:spPr>
      </p:cxnSp>
      <p:sp>
        <p:nvSpPr>
          <p:cNvPr id="41" name="Google Shape;41;p5"/>
          <p:cNvSpPr txBox="1"/>
          <p:nvPr>
            <p:ph type="title"/>
          </p:nvPr>
        </p:nvSpPr>
        <p:spPr>
          <a:xfrm>
            <a:off x="5055394" y="2253815"/>
            <a:ext cx="3822000" cy="5598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SzPts val="1100"/>
              <a:buNone/>
              <a:defRPr b="0" sz="2700">
                <a:latin typeface="Nunito SemiBold"/>
                <a:ea typeface="Nunito SemiBold"/>
                <a:cs typeface="Nunito SemiBold"/>
                <a:sym typeface="Nunito SemiBold"/>
              </a:defRPr>
            </a:lvl1pPr>
            <a:lvl2pPr lvl="1" rtl="0" algn="l">
              <a:lnSpc>
                <a:spcPct val="90000"/>
              </a:lnSpc>
              <a:spcBef>
                <a:spcPts val="0"/>
              </a:spcBef>
              <a:spcAft>
                <a:spcPts val="0"/>
              </a:spcAft>
              <a:buSzPts val="1100"/>
              <a:buNone/>
              <a:defRPr/>
            </a:lvl2pPr>
            <a:lvl3pPr lvl="2" rtl="0" algn="l">
              <a:lnSpc>
                <a:spcPct val="90000"/>
              </a:lnSpc>
              <a:spcBef>
                <a:spcPts val="0"/>
              </a:spcBef>
              <a:spcAft>
                <a:spcPts val="0"/>
              </a:spcAft>
              <a:buSzPts val="1100"/>
              <a:buNone/>
              <a:defRPr/>
            </a:lvl3pPr>
            <a:lvl4pPr lvl="3" rtl="0" algn="l">
              <a:lnSpc>
                <a:spcPct val="90000"/>
              </a:lnSpc>
              <a:spcBef>
                <a:spcPts val="0"/>
              </a:spcBef>
              <a:spcAft>
                <a:spcPts val="0"/>
              </a:spcAft>
              <a:buSzPts val="1100"/>
              <a:buNone/>
              <a:defRPr/>
            </a:lvl4pPr>
            <a:lvl5pPr lvl="4" rtl="0" algn="l">
              <a:lnSpc>
                <a:spcPct val="90000"/>
              </a:lnSpc>
              <a:spcBef>
                <a:spcPts val="0"/>
              </a:spcBef>
              <a:spcAft>
                <a:spcPts val="0"/>
              </a:spcAft>
              <a:buSzPts val="1100"/>
              <a:buNone/>
              <a:defRPr/>
            </a:lvl5pPr>
            <a:lvl6pPr lvl="5" rtl="0" algn="l">
              <a:lnSpc>
                <a:spcPct val="90000"/>
              </a:lnSpc>
              <a:spcBef>
                <a:spcPts val="0"/>
              </a:spcBef>
              <a:spcAft>
                <a:spcPts val="0"/>
              </a:spcAft>
              <a:buSzPts val="1100"/>
              <a:buNone/>
              <a:defRPr/>
            </a:lvl6pPr>
            <a:lvl7pPr lvl="6" rtl="0" algn="l">
              <a:lnSpc>
                <a:spcPct val="90000"/>
              </a:lnSpc>
              <a:spcBef>
                <a:spcPts val="0"/>
              </a:spcBef>
              <a:spcAft>
                <a:spcPts val="0"/>
              </a:spcAft>
              <a:buSzPts val="1100"/>
              <a:buNone/>
              <a:defRPr/>
            </a:lvl7pPr>
            <a:lvl8pPr lvl="7" rtl="0" algn="l">
              <a:lnSpc>
                <a:spcPct val="90000"/>
              </a:lnSpc>
              <a:spcBef>
                <a:spcPts val="0"/>
              </a:spcBef>
              <a:spcAft>
                <a:spcPts val="0"/>
              </a:spcAft>
              <a:buSzPts val="1100"/>
              <a:buNone/>
              <a:defRPr/>
            </a:lvl8pPr>
            <a:lvl9pPr lvl="8" rtl="0" algn="l">
              <a:lnSpc>
                <a:spcPct val="90000"/>
              </a:lnSpc>
              <a:spcBef>
                <a:spcPts val="0"/>
              </a:spcBef>
              <a:spcAft>
                <a:spcPts val="0"/>
              </a:spcAft>
              <a:buSzPts val="1100"/>
              <a:buNone/>
              <a:defRPr/>
            </a:lvl9pPr>
          </a:lstStyle>
          <a:p/>
        </p:txBody>
      </p:sp>
      <p:sp>
        <p:nvSpPr>
          <p:cNvPr id="42" name="Google Shape;42;p5"/>
          <p:cNvSpPr txBox="1"/>
          <p:nvPr>
            <p:ph idx="1" type="subTitle"/>
          </p:nvPr>
        </p:nvSpPr>
        <p:spPr>
          <a:xfrm>
            <a:off x="5055393" y="2859727"/>
            <a:ext cx="3822000" cy="559800"/>
          </a:xfrm>
          <a:prstGeom prst="rect">
            <a:avLst/>
          </a:prstGeom>
          <a:noFill/>
          <a:ln>
            <a:noFill/>
          </a:ln>
        </p:spPr>
        <p:txBody>
          <a:bodyPr anchorCtr="0" anchor="t" bIns="34275" lIns="68575" spcFirstLastPara="1" rIns="68575" wrap="square" tIns="34275">
            <a:noAutofit/>
          </a:bodyPr>
          <a:lstStyle>
            <a:lvl1pPr lvl="0" rtl="0" algn="l">
              <a:lnSpc>
                <a:spcPct val="90000"/>
              </a:lnSpc>
              <a:spcBef>
                <a:spcPts val="8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400"/>
              </a:spcBef>
              <a:spcAft>
                <a:spcPts val="0"/>
              </a:spcAft>
              <a:buClr>
                <a:schemeClr val="dk1"/>
              </a:buClr>
              <a:buSzPts val="1500"/>
              <a:buNone/>
              <a:defRPr sz="15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200"/>
              <a:buNone/>
              <a:defRPr sz="1200"/>
            </a:lvl4pPr>
            <a:lvl5pPr lvl="4" rtl="0" algn="ctr">
              <a:lnSpc>
                <a:spcPct val="90000"/>
              </a:lnSpc>
              <a:spcBef>
                <a:spcPts val="400"/>
              </a:spcBef>
              <a:spcAft>
                <a:spcPts val="0"/>
              </a:spcAft>
              <a:buClr>
                <a:schemeClr val="dk1"/>
              </a:buClr>
              <a:buSzPts val="1200"/>
              <a:buNone/>
              <a:defRPr sz="1200"/>
            </a:lvl5pPr>
            <a:lvl6pPr lvl="5" rtl="0" algn="ctr">
              <a:lnSpc>
                <a:spcPct val="90000"/>
              </a:lnSpc>
              <a:spcBef>
                <a:spcPts val="400"/>
              </a:spcBef>
              <a:spcAft>
                <a:spcPts val="0"/>
              </a:spcAft>
              <a:buClr>
                <a:schemeClr val="dk1"/>
              </a:buClr>
              <a:buSzPts val="1200"/>
              <a:buNone/>
              <a:defRPr sz="1200"/>
            </a:lvl6pPr>
            <a:lvl7pPr lvl="6" rtl="0" algn="ctr">
              <a:lnSpc>
                <a:spcPct val="90000"/>
              </a:lnSpc>
              <a:spcBef>
                <a:spcPts val="400"/>
              </a:spcBef>
              <a:spcAft>
                <a:spcPts val="0"/>
              </a:spcAft>
              <a:buClr>
                <a:schemeClr val="dk1"/>
              </a:buClr>
              <a:buSzPts val="1200"/>
              <a:buNone/>
              <a:defRPr sz="1200"/>
            </a:lvl7pPr>
            <a:lvl8pPr lvl="7" rtl="0" algn="ctr">
              <a:lnSpc>
                <a:spcPct val="90000"/>
              </a:lnSpc>
              <a:spcBef>
                <a:spcPts val="400"/>
              </a:spcBef>
              <a:spcAft>
                <a:spcPts val="0"/>
              </a:spcAft>
              <a:buClr>
                <a:schemeClr val="dk1"/>
              </a:buClr>
              <a:buSzPts val="1200"/>
              <a:buNone/>
              <a:defRPr sz="1200"/>
            </a:lvl8pPr>
            <a:lvl9pPr lvl="8" rtl="0" algn="ctr">
              <a:lnSpc>
                <a:spcPct val="90000"/>
              </a:lnSpc>
              <a:spcBef>
                <a:spcPts val="400"/>
              </a:spcBef>
              <a:spcAft>
                <a:spcPts val="0"/>
              </a:spcAft>
              <a:buClr>
                <a:schemeClr val="dk1"/>
              </a:buClr>
              <a:buSzPts val="1200"/>
              <a:buNone/>
              <a:defRPr sz="1200"/>
            </a:lvl9pPr>
          </a:lstStyle>
          <a:p/>
        </p:txBody>
      </p:sp>
      <p:sp>
        <p:nvSpPr>
          <p:cNvPr id="43" name="Google Shape;43;p5"/>
          <p:cNvSpPr txBox="1"/>
          <p:nvPr/>
        </p:nvSpPr>
        <p:spPr>
          <a:xfrm>
            <a:off x="-1" y="4942816"/>
            <a:ext cx="2762700" cy="192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0" i="0" lang="en" sz="700" u="none" cap="none" strike="noStrike">
                <a:solidFill>
                  <a:schemeClr val="lt1"/>
                </a:solidFill>
                <a:latin typeface="Nunito"/>
                <a:ea typeface="Nunito"/>
                <a:cs typeface="Nunito"/>
                <a:sym typeface="Nunito"/>
              </a:rPr>
              <a:t>© 2019 KOKO Networks Limited – Proprietary &amp; Confidential </a:t>
            </a:r>
            <a:endParaRPr b="0" i="0" sz="7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2">
  <p:cSld name="Section break 2">
    <p:spTree>
      <p:nvGrpSpPr>
        <p:cNvPr id="44" name="Shape 44"/>
        <p:cNvGrpSpPr/>
        <p:nvPr/>
      </p:nvGrpSpPr>
      <p:grpSpPr>
        <a:xfrm>
          <a:off x="0" y="0"/>
          <a:ext cx="0" cy="0"/>
          <a:chOff x="0" y="0"/>
          <a:chExt cx="0" cy="0"/>
        </a:xfrm>
      </p:grpSpPr>
      <p:pic>
        <p:nvPicPr>
          <p:cNvPr id="45" name="Google Shape;45;p6"/>
          <p:cNvPicPr preferRelativeResize="0"/>
          <p:nvPr/>
        </p:nvPicPr>
        <p:blipFill rotWithShape="1">
          <a:blip r:embed="rId2">
            <a:alphaModFix/>
          </a:blip>
          <a:srcRect b="0" l="0" r="0" t="0"/>
          <a:stretch/>
        </p:blipFill>
        <p:spPr>
          <a:xfrm>
            <a:off x="0" y="2510"/>
            <a:ext cx="9144000" cy="5140989"/>
          </a:xfrm>
          <a:prstGeom prst="rect">
            <a:avLst/>
          </a:prstGeom>
          <a:noFill/>
          <a:ln>
            <a:noFill/>
          </a:ln>
        </p:spPr>
      </p:pic>
      <p:pic>
        <p:nvPicPr>
          <p:cNvPr descr="Image" id="46" name="Google Shape;46;p6"/>
          <p:cNvPicPr preferRelativeResize="0"/>
          <p:nvPr/>
        </p:nvPicPr>
        <p:blipFill rotWithShape="1">
          <a:blip r:embed="rId3">
            <a:alphaModFix/>
          </a:blip>
          <a:srcRect b="0" l="0" r="0" t="0"/>
          <a:stretch/>
        </p:blipFill>
        <p:spPr>
          <a:xfrm>
            <a:off x="255534" y="200684"/>
            <a:ext cx="535540" cy="694466"/>
          </a:xfrm>
          <a:prstGeom prst="rect">
            <a:avLst/>
          </a:prstGeom>
          <a:noFill/>
          <a:ln>
            <a:noFill/>
          </a:ln>
        </p:spPr>
      </p:pic>
      <p:cxnSp>
        <p:nvCxnSpPr>
          <p:cNvPr id="47" name="Google Shape;47;p6"/>
          <p:cNvCxnSpPr/>
          <p:nvPr/>
        </p:nvCxnSpPr>
        <p:spPr>
          <a:xfrm>
            <a:off x="4780813" y="2730763"/>
            <a:ext cx="4096500" cy="0"/>
          </a:xfrm>
          <a:prstGeom prst="straightConnector1">
            <a:avLst/>
          </a:prstGeom>
          <a:noFill/>
          <a:ln cap="flat" cmpd="sng" w="12700">
            <a:solidFill>
              <a:srgbClr val="000000"/>
            </a:solidFill>
            <a:prstDash val="solid"/>
            <a:miter lim="400000"/>
            <a:headEnd len="sm" w="sm" type="none"/>
            <a:tailEnd len="sm" w="sm" type="none"/>
          </a:ln>
        </p:spPr>
      </p:cxnSp>
      <p:cxnSp>
        <p:nvCxnSpPr>
          <p:cNvPr id="48" name="Google Shape;48;p6"/>
          <p:cNvCxnSpPr/>
          <p:nvPr/>
        </p:nvCxnSpPr>
        <p:spPr>
          <a:xfrm>
            <a:off x="3810737" y="2730763"/>
            <a:ext cx="970200" cy="0"/>
          </a:xfrm>
          <a:prstGeom prst="straightConnector1">
            <a:avLst/>
          </a:prstGeom>
          <a:noFill/>
          <a:ln cap="flat" cmpd="sng" w="12700">
            <a:solidFill>
              <a:srgbClr val="FFFFFF"/>
            </a:solidFill>
            <a:prstDash val="solid"/>
            <a:miter lim="400000"/>
            <a:headEnd len="sm" w="sm" type="none"/>
            <a:tailEnd len="sm" w="sm" type="none"/>
          </a:ln>
        </p:spPr>
      </p:cxnSp>
      <p:sp>
        <p:nvSpPr>
          <p:cNvPr id="49" name="Google Shape;49;p6"/>
          <p:cNvSpPr txBox="1"/>
          <p:nvPr>
            <p:ph type="title"/>
          </p:nvPr>
        </p:nvSpPr>
        <p:spPr>
          <a:xfrm>
            <a:off x="5055394" y="2253815"/>
            <a:ext cx="3822000" cy="5598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SzPts val="1100"/>
              <a:buNone/>
              <a:defRPr b="0" sz="2700">
                <a:latin typeface="Nunito SemiBold"/>
                <a:ea typeface="Nunito SemiBold"/>
                <a:cs typeface="Nunito SemiBold"/>
                <a:sym typeface="Nunito SemiBold"/>
              </a:defRPr>
            </a:lvl1pPr>
            <a:lvl2pPr lvl="1" rtl="0" algn="l">
              <a:lnSpc>
                <a:spcPct val="90000"/>
              </a:lnSpc>
              <a:spcBef>
                <a:spcPts val="0"/>
              </a:spcBef>
              <a:spcAft>
                <a:spcPts val="0"/>
              </a:spcAft>
              <a:buSzPts val="1100"/>
              <a:buNone/>
              <a:defRPr/>
            </a:lvl2pPr>
            <a:lvl3pPr lvl="2" rtl="0" algn="l">
              <a:lnSpc>
                <a:spcPct val="90000"/>
              </a:lnSpc>
              <a:spcBef>
                <a:spcPts val="0"/>
              </a:spcBef>
              <a:spcAft>
                <a:spcPts val="0"/>
              </a:spcAft>
              <a:buSzPts val="1100"/>
              <a:buNone/>
              <a:defRPr/>
            </a:lvl3pPr>
            <a:lvl4pPr lvl="3" rtl="0" algn="l">
              <a:lnSpc>
                <a:spcPct val="90000"/>
              </a:lnSpc>
              <a:spcBef>
                <a:spcPts val="0"/>
              </a:spcBef>
              <a:spcAft>
                <a:spcPts val="0"/>
              </a:spcAft>
              <a:buSzPts val="1100"/>
              <a:buNone/>
              <a:defRPr/>
            </a:lvl4pPr>
            <a:lvl5pPr lvl="4" rtl="0" algn="l">
              <a:lnSpc>
                <a:spcPct val="90000"/>
              </a:lnSpc>
              <a:spcBef>
                <a:spcPts val="0"/>
              </a:spcBef>
              <a:spcAft>
                <a:spcPts val="0"/>
              </a:spcAft>
              <a:buSzPts val="1100"/>
              <a:buNone/>
              <a:defRPr/>
            </a:lvl5pPr>
            <a:lvl6pPr lvl="5" rtl="0" algn="l">
              <a:lnSpc>
                <a:spcPct val="90000"/>
              </a:lnSpc>
              <a:spcBef>
                <a:spcPts val="0"/>
              </a:spcBef>
              <a:spcAft>
                <a:spcPts val="0"/>
              </a:spcAft>
              <a:buSzPts val="1100"/>
              <a:buNone/>
              <a:defRPr/>
            </a:lvl6pPr>
            <a:lvl7pPr lvl="6" rtl="0" algn="l">
              <a:lnSpc>
                <a:spcPct val="90000"/>
              </a:lnSpc>
              <a:spcBef>
                <a:spcPts val="0"/>
              </a:spcBef>
              <a:spcAft>
                <a:spcPts val="0"/>
              </a:spcAft>
              <a:buSzPts val="1100"/>
              <a:buNone/>
              <a:defRPr/>
            </a:lvl7pPr>
            <a:lvl8pPr lvl="7" rtl="0" algn="l">
              <a:lnSpc>
                <a:spcPct val="90000"/>
              </a:lnSpc>
              <a:spcBef>
                <a:spcPts val="0"/>
              </a:spcBef>
              <a:spcAft>
                <a:spcPts val="0"/>
              </a:spcAft>
              <a:buSzPts val="1100"/>
              <a:buNone/>
              <a:defRPr/>
            </a:lvl8pPr>
            <a:lvl9pPr lvl="8" rtl="0" algn="l">
              <a:lnSpc>
                <a:spcPct val="90000"/>
              </a:lnSpc>
              <a:spcBef>
                <a:spcPts val="0"/>
              </a:spcBef>
              <a:spcAft>
                <a:spcPts val="0"/>
              </a:spcAft>
              <a:buSzPts val="1100"/>
              <a:buNone/>
              <a:defRPr/>
            </a:lvl9pPr>
          </a:lstStyle>
          <a:p/>
        </p:txBody>
      </p:sp>
      <p:sp>
        <p:nvSpPr>
          <p:cNvPr id="50" name="Google Shape;50;p6"/>
          <p:cNvSpPr txBox="1"/>
          <p:nvPr>
            <p:ph idx="1" type="subTitle"/>
          </p:nvPr>
        </p:nvSpPr>
        <p:spPr>
          <a:xfrm>
            <a:off x="5055393" y="2859727"/>
            <a:ext cx="3822000" cy="559800"/>
          </a:xfrm>
          <a:prstGeom prst="rect">
            <a:avLst/>
          </a:prstGeom>
          <a:noFill/>
          <a:ln>
            <a:noFill/>
          </a:ln>
        </p:spPr>
        <p:txBody>
          <a:bodyPr anchorCtr="0" anchor="t" bIns="34275" lIns="68575" spcFirstLastPara="1" rIns="68575" wrap="square" tIns="34275">
            <a:noAutofit/>
          </a:bodyPr>
          <a:lstStyle>
            <a:lvl1pPr lvl="0" rtl="0" algn="l">
              <a:lnSpc>
                <a:spcPct val="90000"/>
              </a:lnSpc>
              <a:spcBef>
                <a:spcPts val="8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400"/>
              </a:spcBef>
              <a:spcAft>
                <a:spcPts val="0"/>
              </a:spcAft>
              <a:buClr>
                <a:schemeClr val="dk1"/>
              </a:buClr>
              <a:buSzPts val="1500"/>
              <a:buNone/>
              <a:defRPr sz="15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200"/>
              <a:buNone/>
              <a:defRPr sz="1200"/>
            </a:lvl4pPr>
            <a:lvl5pPr lvl="4" rtl="0" algn="ctr">
              <a:lnSpc>
                <a:spcPct val="90000"/>
              </a:lnSpc>
              <a:spcBef>
                <a:spcPts val="400"/>
              </a:spcBef>
              <a:spcAft>
                <a:spcPts val="0"/>
              </a:spcAft>
              <a:buClr>
                <a:schemeClr val="dk1"/>
              </a:buClr>
              <a:buSzPts val="1200"/>
              <a:buNone/>
              <a:defRPr sz="1200"/>
            </a:lvl5pPr>
            <a:lvl6pPr lvl="5" rtl="0" algn="ctr">
              <a:lnSpc>
                <a:spcPct val="90000"/>
              </a:lnSpc>
              <a:spcBef>
                <a:spcPts val="400"/>
              </a:spcBef>
              <a:spcAft>
                <a:spcPts val="0"/>
              </a:spcAft>
              <a:buClr>
                <a:schemeClr val="dk1"/>
              </a:buClr>
              <a:buSzPts val="1200"/>
              <a:buNone/>
              <a:defRPr sz="1200"/>
            </a:lvl6pPr>
            <a:lvl7pPr lvl="6" rtl="0" algn="ctr">
              <a:lnSpc>
                <a:spcPct val="90000"/>
              </a:lnSpc>
              <a:spcBef>
                <a:spcPts val="400"/>
              </a:spcBef>
              <a:spcAft>
                <a:spcPts val="0"/>
              </a:spcAft>
              <a:buClr>
                <a:schemeClr val="dk1"/>
              </a:buClr>
              <a:buSzPts val="1200"/>
              <a:buNone/>
              <a:defRPr sz="1200"/>
            </a:lvl7pPr>
            <a:lvl8pPr lvl="7" rtl="0" algn="ctr">
              <a:lnSpc>
                <a:spcPct val="90000"/>
              </a:lnSpc>
              <a:spcBef>
                <a:spcPts val="400"/>
              </a:spcBef>
              <a:spcAft>
                <a:spcPts val="0"/>
              </a:spcAft>
              <a:buClr>
                <a:schemeClr val="dk1"/>
              </a:buClr>
              <a:buSzPts val="1200"/>
              <a:buNone/>
              <a:defRPr sz="1200"/>
            </a:lvl8pPr>
            <a:lvl9pPr lvl="8" rtl="0" algn="ctr">
              <a:lnSpc>
                <a:spcPct val="90000"/>
              </a:lnSpc>
              <a:spcBef>
                <a:spcPts val="400"/>
              </a:spcBef>
              <a:spcAft>
                <a:spcPts val="0"/>
              </a:spcAft>
              <a:buClr>
                <a:schemeClr val="dk1"/>
              </a:buClr>
              <a:buSzPts val="1200"/>
              <a:buNone/>
              <a:defRPr sz="1200"/>
            </a:lvl9pPr>
          </a:lstStyle>
          <a:p/>
        </p:txBody>
      </p:sp>
      <p:sp>
        <p:nvSpPr>
          <p:cNvPr id="51" name="Google Shape;51;p6"/>
          <p:cNvSpPr txBox="1"/>
          <p:nvPr/>
        </p:nvSpPr>
        <p:spPr>
          <a:xfrm>
            <a:off x="-1" y="4942816"/>
            <a:ext cx="2762700" cy="192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0" lang="en" sz="700">
                <a:solidFill>
                  <a:schemeClr val="lt1"/>
                </a:solidFill>
                <a:latin typeface="Nunito"/>
                <a:ea typeface="Nunito"/>
                <a:cs typeface="Nunito"/>
                <a:sym typeface="Nunito"/>
              </a:rPr>
              <a:t>© 2019 KOKO Networks Limited – Proprietary &amp; Confidential </a:t>
            </a:r>
            <a:endParaRPr b="0" sz="700">
              <a:solidFill>
                <a:schemeClr val="lt1"/>
              </a:solidFill>
              <a:latin typeface="Nunito"/>
              <a:ea typeface="Nunito"/>
              <a:cs typeface="Nunito"/>
              <a:sym typeface="Nunito"/>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able of Contents">
  <p:cSld name="1_Table of Contents">
    <p:spTree>
      <p:nvGrpSpPr>
        <p:cNvPr id="52" name="Shape 52"/>
        <p:cNvGrpSpPr/>
        <p:nvPr/>
      </p:nvGrpSpPr>
      <p:grpSpPr>
        <a:xfrm>
          <a:off x="0" y="0"/>
          <a:ext cx="0" cy="0"/>
          <a:chOff x="0" y="0"/>
          <a:chExt cx="0" cy="0"/>
        </a:xfrm>
      </p:grpSpPr>
      <p:pic>
        <p:nvPicPr>
          <p:cNvPr id="53" name="Google Shape;53;p7"/>
          <p:cNvPicPr preferRelativeResize="0"/>
          <p:nvPr/>
        </p:nvPicPr>
        <p:blipFill rotWithShape="1">
          <a:blip r:embed="rId2">
            <a:alphaModFix/>
          </a:blip>
          <a:srcRect b="0" l="0" r="0" t="0"/>
          <a:stretch/>
        </p:blipFill>
        <p:spPr>
          <a:xfrm>
            <a:off x="1" y="0"/>
            <a:ext cx="9148466" cy="5143500"/>
          </a:xfrm>
          <a:prstGeom prst="rect">
            <a:avLst/>
          </a:prstGeom>
          <a:noFill/>
          <a:ln>
            <a:noFill/>
          </a:ln>
        </p:spPr>
      </p:pic>
      <p:pic>
        <p:nvPicPr>
          <p:cNvPr descr="Image" id="54" name="Google Shape;54;p7"/>
          <p:cNvPicPr preferRelativeResize="0"/>
          <p:nvPr/>
        </p:nvPicPr>
        <p:blipFill rotWithShape="1">
          <a:blip r:embed="rId3">
            <a:alphaModFix/>
          </a:blip>
          <a:srcRect b="0" l="0" r="0" t="0"/>
          <a:stretch/>
        </p:blipFill>
        <p:spPr>
          <a:xfrm>
            <a:off x="255534" y="200684"/>
            <a:ext cx="535540" cy="694466"/>
          </a:xfrm>
          <a:prstGeom prst="rect">
            <a:avLst/>
          </a:prstGeom>
          <a:noFill/>
          <a:ln>
            <a:noFill/>
          </a:ln>
        </p:spPr>
      </p:pic>
      <p:cxnSp>
        <p:nvCxnSpPr>
          <p:cNvPr id="55" name="Google Shape;55;p7"/>
          <p:cNvCxnSpPr/>
          <p:nvPr/>
        </p:nvCxnSpPr>
        <p:spPr>
          <a:xfrm>
            <a:off x="5133239" y="2061078"/>
            <a:ext cx="3658200" cy="0"/>
          </a:xfrm>
          <a:prstGeom prst="straightConnector1">
            <a:avLst/>
          </a:prstGeom>
          <a:noFill/>
          <a:ln cap="flat" cmpd="sng" w="12700">
            <a:solidFill>
              <a:srgbClr val="000000"/>
            </a:solidFill>
            <a:prstDash val="solid"/>
            <a:miter lim="400000"/>
            <a:headEnd len="sm" w="sm" type="none"/>
            <a:tailEnd len="sm" w="sm" type="none"/>
          </a:ln>
        </p:spPr>
      </p:cxnSp>
      <p:cxnSp>
        <p:nvCxnSpPr>
          <p:cNvPr id="56" name="Google Shape;56;p7"/>
          <p:cNvCxnSpPr/>
          <p:nvPr/>
        </p:nvCxnSpPr>
        <p:spPr>
          <a:xfrm>
            <a:off x="4163162" y="2061078"/>
            <a:ext cx="970200" cy="0"/>
          </a:xfrm>
          <a:prstGeom prst="straightConnector1">
            <a:avLst/>
          </a:prstGeom>
          <a:noFill/>
          <a:ln cap="flat" cmpd="sng" w="12700">
            <a:solidFill>
              <a:srgbClr val="FFFFFF"/>
            </a:solidFill>
            <a:prstDash val="solid"/>
            <a:miter lim="400000"/>
            <a:headEnd len="sm" w="sm" type="none"/>
            <a:tailEnd len="sm" w="sm" type="none"/>
          </a:ln>
        </p:spPr>
      </p:cxnSp>
      <p:sp>
        <p:nvSpPr>
          <p:cNvPr id="57" name="Google Shape;57;p7"/>
          <p:cNvSpPr txBox="1"/>
          <p:nvPr>
            <p:ph idx="1" type="subTitle"/>
          </p:nvPr>
        </p:nvSpPr>
        <p:spPr>
          <a:xfrm>
            <a:off x="5464969" y="2302130"/>
            <a:ext cx="3326700" cy="2600400"/>
          </a:xfrm>
          <a:prstGeom prst="rect">
            <a:avLst/>
          </a:prstGeom>
          <a:noFill/>
          <a:ln>
            <a:noFill/>
          </a:ln>
        </p:spPr>
        <p:txBody>
          <a:bodyPr anchorCtr="0" anchor="t" bIns="34275" lIns="68575" spcFirstLastPara="1" rIns="68575" wrap="square" tIns="34275">
            <a:noAutofit/>
          </a:bodyPr>
          <a:lstStyle>
            <a:lvl1pPr lvl="0" rtl="0" algn="l">
              <a:lnSpc>
                <a:spcPct val="90000"/>
              </a:lnSpc>
              <a:spcBef>
                <a:spcPts val="800"/>
              </a:spcBef>
              <a:spcAft>
                <a:spcPts val="0"/>
              </a:spcAft>
              <a:buClr>
                <a:schemeClr val="dk1"/>
              </a:buClr>
              <a:buSzPts val="1800"/>
              <a:buFont typeface="Arial"/>
              <a:buChar char="•"/>
              <a:defRPr b="0" sz="1800">
                <a:solidFill>
                  <a:schemeClr val="dk1"/>
                </a:solidFill>
                <a:latin typeface="Nunito"/>
                <a:ea typeface="Nunito"/>
                <a:cs typeface="Nunito"/>
                <a:sym typeface="Nunito"/>
              </a:defRPr>
            </a:lvl1pPr>
            <a:lvl2pPr lvl="1" rtl="0" algn="ctr">
              <a:lnSpc>
                <a:spcPct val="90000"/>
              </a:lnSpc>
              <a:spcBef>
                <a:spcPts val="400"/>
              </a:spcBef>
              <a:spcAft>
                <a:spcPts val="0"/>
              </a:spcAft>
              <a:buClr>
                <a:schemeClr val="dk1"/>
              </a:buClr>
              <a:buSzPts val="1500"/>
              <a:buNone/>
              <a:defRPr sz="15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200"/>
              <a:buNone/>
              <a:defRPr sz="1200"/>
            </a:lvl4pPr>
            <a:lvl5pPr lvl="4" rtl="0" algn="ctr">
              <a:lnSpc>
                <a:spcPct val="90000"/>
              </a:lnSpc>
              <a:spcBef>
                <a:spcPts val="400"/>
              </a:spcBef>
              <a:spcAft>
                <a:spcPts val="0"/>
              </a:spcAft>
              <a:buClr>
                <a:schemeClr val="dk1"/>
              </a:buClr>
              <a:buSzPts val="1200"/>
              <a:buNone/>
              <a:defRPr sz="1200"/>
            </a:lvl5pPr>
            <a:lvl6pPr lvl="5" rtl="0" algn="ctr">
              <a:lnSpc>
                <a:spcPct val="90000"/>
              </a:lnSpc>
              <a:spcBef>
                <a:spcPts val="400"/>
              </a:spcBef>
              <a:spcAft>
                <a:spcPts val="0"/>
              </a:spcAft>
              <a:buClr>
                <a:schemeClr val="dk1"/>
              </a:buClr>
              <a:buSzPts val="1200"/>
              <a:buNone/>
              <a:defRPr sz="1200"/>
            </a:lvl6pPr>
            <a:lvl7pPr lvl="6" rtl="0" algn="ctr">
              <a:lnSpc>
                <a:spcPct val="90000"/>
              </a:lnSpc>
              <a:spcBef>
                <a:spcPts val="400"/>
              </a:spcBef>
              <a:spcAft>
                <a:spcPts val="0"/>
              </a:spcAft>
              <a:buClr>
                <a:schemeClr val="dk1"/>
              </a:buClr>
              <a:buSzPts val="1200"/>
              <a:buNone/>
              <a:defRPr sz="1200"/>
            </a:lvl7pPr>
            <a:lvl8pPr lvl="7" rtl="0" algn="ctr">
              <a:lnSpc>
                <a:spcPct val="90000"/>
              </a:lnSpc>
              <a:spcBef>
                <a:spcPts val="400"/>
              </a:spcBef>
              <a:spcAft>
                <a:spcPts val="0"/>
              </a:spcAft>
              <a:buClr>
                <a:schemeClr val="dk1"/>
              </a:buClr>
              <a:buSzPts val="1200"/>
              <a:buNone/>
              <a:defRPr sz="1200"/>
            </a:lvl8pPr>
            <a:lvl9pPr lvl="8" rtl="0" algn="ctr">
              <a:lnSpc>
                <a:spcPct val="90000"/>
              </a:lnSpc>
              <a:spcBef>
                <a:spcPts val="400"/>
              </a:spcBef>
              <a:spcAft>
                <a:spcPts val="0"/>
              </a:spcAft>
              <a:buClr>
                <a:schemeClr val="dk1"/>
              </a:buClr>
              <a:buSzPts val="1200"/>
              <a:buNone/>
              <a:defRPr sz="1200"/>
            </a:lvl9pPr>
          </a:lstStyle>
          <a:p/>
        </p:txBody>
      </p:sp>
      <p:sp>
        <p:nvSpPr>
          <p:cNvPr id="58" name="Google Shape;58;p7"/>
          <p:cNvSpPr txBox="1"/>
          <p:nvPr/>
        </p:nvSpPr>
        <p:spPr>
          <a:xfrm>
            <a:off x="-1" y="4942816"/>
            <a:ext cx="2762700" cy="192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0" lang="en" sz="700">
                <a:solidFill>
                  <a:schemeClr val="lt1"/>
                </a:solidFill>
                <a:latin typeface="Nunito"/>
                <a:ea typeface="Nunito"/>
                <a:cs typeface="Nunito"/>
                <a:sym typeface="Nunito"/>
              </a:rPr>
              <a:t>© 2019 KOKO Networks Limited – Proprietary &amp; Confidential </a:t>
            </a:r>
            <a:endParaRPr b="0" sz="700">
              <a:solidFill>
                <a:schemeClr val="lt1"/>
              </a:solidFill>
              <a:latin typeface="Nunito"/>
              <a:ea typeface="Nunito"/>
              <a:cs typeface="Nunito"/>
              <a:sym typeface="Nunito"/>
            </a:endParaRPr>
          </a:p>
        </p:txBody>
      </p:sp>
      <p:sp>
        <p:nvSpPr>
          <p:cNvPr id="59" name="Google Shape;59;p7"/>
          <p:cNvSpPr txBox="1"/>
          <p:nvPr/>
        </p:nvSpPr>
        <p:spPr>
          <a:xfrm>
            <a:off x="5464969" y="1591258"/>
            <a:ext cx="3107400" cy="5151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0" lang="en" sz="2700">
                <a:solidFill>
                  <a:schemeClr val="dk1"/>
                </a:solidFill>
                <a:latin typeface="Nunito SemiBold"/>
                <a:ea typeface="Nunito SemiBold"/>
                <a:cs typeface="Nunito SemiBold"/>
                <a:sym typeface="Nunito SemiBold"/>
              </a:rPr>
              <a:t>Agenda</a:t>
            </a:r>
            <a:endParaRPr sz="110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able of Contents">
  <p:cSld name="2_Table of Contents">
    <p:spTree>
      <p:nvGrpSpPr>
        <p:cNvPr id="60" name="Shape 60"/>
        <p:cNvGrpSpPr/>
        <p:nvPr/>
      </p:nvGrpSpPr>
      <p:grpSpPr>
        <a:xfrm>
          <a:off x="0" y="0"/>
          <a:ext cx="0" cy="0"/>
          <a:chOff x="0" y="0"/>
          <a:chExt cx="0" cy="0"/>
        </a:xfrm>
      </p:grpSpPr>
      <p:pic>
        <p:nvPicPr>
          <p:cNvPr id="61" name="Google Shape;61;p8"/>
          <p:cNvPicPr preferRelativeResize="0"/>
          <p:nvPr/>
        </p:nvPicPr>
        <p:blipFill rotWithShape="1">
          <a:blip r:embed="rId2">
            <a:alphaModFix/>
          </a:blip>
          <a:srcRect b="0" l="0" r="0" t="0"/>
          <a:stretch/>
        </p:blipFill>
        <p:spPr>
          <a:xfrm>
            <a:off x="1" y="0"/>
            <a:ext cx="9148464" cy="5143500"/>
          </a:xfrm>
          <a:prstGeom prst="rect">
            <a:avLst/>
          </a:prstGeom>
          <a:noFill/>
          <a:ln>
            <a:noFill/>
          </a:ln>
        </p:spPr>
      </p:pic>
      <p:pic>
        <p:nvPicPr>
          <p:cNvPr descr="Image" id="62" name="Google Shape;62;p8"/>
          <p:cNvPicPr preferRelativeResize="0"/>
          <p:nvPr/>
        </p:nvPicPr>
        <p:blipFill rotWithShape="1">
          <a:blip r:embed="rId3">
            <a:alphaModFix/>
          </a:blip>
          <a:srcRect b="0" l="0" r="0" t="0"/>
          <a:stretch/>
        </p:blipFill>
        <p:spPr>
          <a:xfrm>
            <a:off x="352424" y="211981"/>
            <a:ext cx="1425937" cy="1849097"/>
          </a:xfrm>
          <a:prstGeom prst="rect">
            <a:avLst/>
          </a:prstGeom>
          <a:noFill/>
          <a:ln>
            <a:noFill/>
          </a:ln>
        </p:spPr>
      </p:pic>
      <p:cxnSp>
        <p:nvCxnSpPr>
          <p:cNvPr id="63" name="Google Shape;63;p8"/>
          <p:cNvCxnSpPr/>
          <p:nvPr/>
        </p:nvCxnSpPr>
        <p:spPr>
          <a:xfrm>
            <a:off x="5133239" y="2061078"/>
            <a:ext cx="3658200" cy="0"/>
          </a:xfrm>
          <a:prstGeom prst="straightConnector1">
            <a:avLst/>
          </a:prstGeom>
          <a:noFill/>
          <a:ln cap="flat" cmpd="sng" w="12700">
            <a:solidFill>
              <a:srgbClr val="000000"/>
            </a:solidFill>
            <a:prstDash val="solid"/>
            <a:miter lim="400000"/>
            <a:headEnd len="sm" w="sm" type="none"/>
            <a:tailEnd len="sm" w="sm" type="none"/>
          </a:ln>
        </p:spPr>
      </p:cxnSp>
      <p:cxnSp>
        <p:nvCxnSpPr>
          <p:cNvPr id="64" name="Google Shape;64;p8"/>
          <p:cNvCxnSpPr/>
          <p:nvPr/>
        </p:nvCxnSpPr>
        <p:spPr>
          <a:xfrm>
            <a:off x="4163162" y="2061078"/>
            <a:ext cx="970200" cy="0"/>
          </a:xfrm>
          <a:prstGeom prst="straightConnector1">
            <a:avLst/>
          </a:prstGeom>
          <a:noFill/>
          <a:ln cap="flat" cmpd="sng" w="12700">
            <a:solidFill>
              <a:srgbClr val="FFFFFF"/>
            </a:solidFill>
            <a:prstDash val="solid"/>
            <a:miter lim="400000"/>
            <a:headEnd len="sm" w="sm" type="none"/>
            <a:tailEnd len="sm" w="sm" type="none"/>
          </a:ln>
        </p:spPr>
      </p:cxnSp>
      <p:sp>
        <p:nvSpPr>
          <p:cNvPr id="65" name="Google Shape;65;p8"/>
          <p:cNvSpPr txBox="1"/>
          <p:nvPr>
            <p:ph idx="1" type="subTitle"/>
          </p:nvPr>
        </p:nvSpPr>
        <p:spPr>
          <a:xfrm>
            <a:off x="5464969" y="2302130"/>
            <a:ext cx="3326700" cy="2600400"/>
          </a:xfrm>
          <a:prstGeom prst="rect">
            <a:avLst/>
          </a:prstGeom>
          <a:noFill/>
          <a:ln>
            <a:noFill/>
          </a:ln>
        </p:spPr>
        <p:txBody>
          <a:bodyPr anchorCtr="0" anchor="t" bIns="34275" lIns="68575" spcFirstLastPara="1" rIns="68575" wrap="square" tIns="34275">
            <a:noAutofit/>
          </a:bodyPr>
          <a:lstStyle>
            <a:lvl1pPr lvl="0" rtl="0" algn="l">
              <a:lnSpc>
                <a:spcPct val="90000"/>
              </a:lnSpc>
              <a:spcBef>
                <a:spcPts val="800"/>
              </a:spcBef>
              <a:spcAft>
                <a:spcPts val="0"/>
              </a:spcAft>
              <a:buClr>
                <a:schemeClr val="dk1"/>
              </a:buClr>
              <a:buSzPts val="1800"/>
              <a:buFont typeface="Arial"/>
              <a:buChar char="•"/>
              <a:defRPr b="0" sz="1800">
                <a:solidFill>
                  <a:schemeClr val="dk1"/>
                </a:solidFill>
                <a:latin typeface="Nunito"/>
                <a:ea typeface="Nunito"/>
                <a:cs typeface="Nunito"/>
                <a:sym typeface="Nunito"/>
              </a:defRPr>
            </a:lvl1pPr>
            <a:lvl2pPr lvl="1" rtl="0" algn="ctr">
              <a:lnSpc>
                <a:spcPct val="90000"/>
              </a:lnSpc>
              <a:spcBef>
                <a:spcPts val="400"/>
              </a:spcBef>
              <a:spcAft>
                <a:spcPts val="0"/>
              </a:spcAft>
              <a:buClr>
                <a:schemeClr val="dk1"/>
              </a:buClr>
              <a:buSzPts val="1500"/>
              <a:buNone/>
              <a:defRPr sz="15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200"/>
              <a:buNone/>
              <a:defRPr sz="1200"/>
            </a:lvl4pPr>
            <a:lvl5pPr lvl="4" rtl="0" algn="ctr">
              <a:lnSpc>
                <a:spcPct val="90000"/>
              </a:lnSpc>
              <a:spcBef>
                <a:spcPts val="400"/>
              </a:spcBef>
              <a:spcAft>
                <a:spcPts val="0"/>
              </a:spcAft>
              <a:buClr>
                <a:schemeClr val="dk1"/>
              </a:buClr>
              <a:buSzPts val="1200"/>
              <a:buNone/>
              <a:defRPr sz="1200"/>
            </a:lvl5pPr>
            <a:lvl6pPr lvl="5" rtl="0" algn="ctr">
              <a:lnSpc>
                <a:spcPct val="90000"/>
              </a:lnSpc>
              <a:spcBef>
                <a:spcPts val="400"/>
              </a:spcBef>
              <a:spcAft>
                <a:spcPts val="0"/>
              </a:spcAft>
              <a:buClr>
                <a:schemeClr val="dk1"/>
              </a:buClr>
              <a:buSzPts val="1200"/>
              <a:buNone/>
              <a:defRPr sz="1200"/>
            </a:lvl6pPr>
            <a:lvl7pPr lvl="6" rtl="0" algn="ctr">
              <a:lnSpc>
                <a:spcPct val="90000"/>
              </a:lnSpc>
              <a:spcBef>
                <a:spcPts val="400"/>
              </a:spcBef>
              <a:spcAft>
                <a:spcPts val="0"/>
              </a:spcAft>
              <a:buClr>
                <a:schemeClr val="dk1"/>
              </a:buClr>
              <a:buSzPts val="1200"/>
              <a:buNone/>
              <a:defRPr sz="1200"/>
            </a:lvl7pPr>
            <a:lvl8pPr lvl="7" rtl="0" algn="ctr">
              <a:lnSpc>
                <a:spcPct val="90000"/>
              </a:lnSpc>
              <a:spcBef>
                <a:spcPts val="400"/>
              </a:spcBef>
              <a:spcAft>
                <a:spcPts val="0"/>
              </a:spcAft>
              <a:buClr>
                <a:schemeClr val="dk1"/>
              </a:buClr>
              <a:buSzPts val="1200"/>
              <a:buNone/>
              <a:defRPr sz="1200"/>
            </a:lvl8pPr>
            <a:lvl9pPr lvl="8" rtl="0" algn="ctr">
              <a:lnSpc>
                <a:spcPct val="90000"/>
              </a:lnSpc>
              <a:spcBef>
                <a:spcPts val="400"/>
              </a:spcBef>
              <a:spcAft>
                <a:spcPts val="0"/>
              </a:spcAft>
              <a:buClr>
                <a:schemeClr val="dk1"/>
              </a:buClr>
              <a:buSzPts val="1200"/>
              <a:buNone/>
              <a:defRPr sz="1200"/>
            </a:lvl9pPr>
          </a:lstStyle>
          <a:p/>
        </p:txBody>
      </p:sp>
      <p:sp>
        <p:nvSpPr>
          <p:cNvPr id="66" name="Google Shape;66;p8"/>
          <p:cNvSpPr txBox="1"/>
          <p:nvPr/>
        </p:nvSpPr>
        <p:spPr>
          <a:xfrm>
            <a:off x="-1" y="4942816"/>
            <a:ext cx="2762700" cy="192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0" lang="en" sz="700">
                <a:solidFill>
                  <a:schemeClr val="lt1"/>
                </a:solidFill>
                <a:latin typeface="Nunito"/>
                <a:ea typeface="Nunito"/>
                <a:cs typeface="Nunito"/>
                <a:sym typeface="Nunito"/>
              </a:rPr>
              <a:t>© 2019 KOKO Networks Limited – Proprietary &amp; Confidential </a:t>
            </a:r>
            <a:endParaRPr sz="1000"/>
          </a:p>
        </p:txBody>
      </p:sp>
      <p:sp>
        <p:nvSpPr>
          <p:cNvPr id="67" name="Google Shape;67;p8"/>
          <p:cNvSpPr txBox="1"/>
          <p:nvPr/>
        </p:nvSpPr>
        <p:spPr>
          <a:xfrm>
            <a:off x="5245894" y="1591258"/>
            <a:ext cx="3326700" cy="5151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0" lang="en" sz="2700">
                <a:solidFill>
                  <a:schemeClr val="dk1"/>
                </a:solidFill>
                <a:latin typeface="Nunito SemiBold"/>
                <a:ea typeface="Nunito SemiBold"/>
                <a:cs typeface="Nunito SemiBold"/>
                <a:sym typeface="Nunito SemiBold"/>
              </a:rPr>
              <a:t>Table of Contents</a:t>
            </a:r>
            <a:endParaRPr sz="110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p:cSld name="Blank slide">
    <p:spTree>
      <p:nvGrpSpPr>
        <p:cNvPr id="68" name="Shape 68"/>
        <p:cNvGrpSpPr/>
        <p:nvPr/>
      </p:nvGrpSpPr>
      <p:grpSpPr>
        <a:xfrm>
          <a:off x="0" y="0"/>
          <a:ext cx="0" cy="0"/>
          <a:chOff x="0" y="0"/>
          <a:chExt cx="0" cy="0"/>
        </a:xfrm>
      </p:grpSpPr>
      <p:pic>
        <p:nvPicPr>
          <p:cNvPr descr="Image" id="69" name="Google Shape;69;p9"/>
          <p:cNvPicPr preferRelativeResize="0"/>
          <p:nvPr/>
        </p:nvPicPr>
        <p:blipFill rotWithShape="1">
          <a:blip r:embed="rId2">
            <a:alphaModFix/>
          </a:blip>
          <a:srcRect b="0" l="0" r="0" t="0"/>
          <a:stretch/>
        </p:blipFill>
        <p:spPr>
          <a:xfrm>
            <a:off x="-1" y="1"/>
            <a:ext cx="900113" cy="707231"/>
          </a:xfrm>
          <a:prstGeom prst="rect">
            <a:avLst/>
          </a:prstGeom>
          <a:noFill/>
          <a:ln>
            <a:noFill/>
          </a:ln>
        </p:spPr>
      </p:pic>
      <p:pic>
        <p:nvPicPr>
          <p:cNvPr descr="Image" id="70" name="Google Shape;70;p9"/>
          <p:cNvPicPr preferRelativeResize="0"/>
          <p:nvPr/>
        </p:nvPicPr>
        <p:blipFill rotWithShape="1">
          <a:blip r:embed="rId3">
            <a:alphaModFix/>
          </a:blip>
          <a:srcRect b="0" l="0" r="0" t="0"/>
          <a:stretch/>
        </p:blipFill>
        <p:spPr>
          <a:xfrm>
            <a:off x="116347" y="113911"/>
            <a:ext cx="320114" cy="415110"/>
          </a:xfrm>
          <a:prstGeom prst="rect">
            <a:avLst/>
          </a:prstGeom>
          <a:noFill/>
          <a:ln>
            <a:noFill/>
          </a:ln>
        </p:spPr>
      </p:pic>
      <p:cxnSp>
        <p:nvCxnSpPr>
          <p:cNvPr id="71" name="Google Shape;71;p9"/>
          <p:cNvCxnSpPr/>
          <p:nvPr/>
        </p:nvCxnSpPr>
        <p:spPr>
          <a:xfrm>
            <a:off x="0" y="703247"/>
            <a:ext cx="9150300" cy="0"/>
          </a:xfrm>
          <a:prstGeom prst="straightConnector1">
            <a:avLst/>
          </a:prstGeom>
          <a:noFill/>
          <a:ln cap="flat" cmpd="sng" w="19050">
            <a:solidFill>
              <a:srgbClr val="65D9F8"/>
            </a:solidFill>
            <a:prstDash val="solid"/>
            <a:miter lim="400000"/>
            <a:headEnd len="sm" w="sm" type="none"/>
            <a:tailEnd len="sm" w="sm" type="none"/>
          </a:ln>
        </p:spPr>
      </p:cxnSp>
      <p:sp>
        <p:nvSpPr>
          <p:cNvPr id="72" name="Google Shape;72;p9"/>
          <p:cNvSpPr txBox="1"/>
          <p:nvPr>
            <p:ph type="title"/>
          </p:nvPr>
        </p:nvSpPr>
        <p:spPr>
          <a:xfrm>
            <a:off x="900113" y="68582"/>
            <a:ext cx="7899900" cy="5880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SzPts val="1100"/>
              <a:buNone/>
              <a:defRPr b="0" sz="2400">
                <a:latin typeface="Nunito SemiBold"/>
                <a:ea typeface="Nunito SemiBold"/>
                <a:cs typeface="Nunito SemiBold"/>
                <a:sym typeface="Nunito SemiBold"/>
              </a:defRPr>
            </a:lvl1pPr>
            <a:lvl2pPr lvl="1" rtl="0" algn="l">
              <a:lnSpc>
                <a:spcPct val="90000"/>
              </a:lnSpc>
              <a:spcBef>
                <a:spcPts val="0"/>
              </a:spcBef>
              <a:spcAft>
                <a:spcPts val="0"/>
              </a:spcAft>
              <a:buSzPts val="1100"/>
              <a:buNone/>
              <a:defRPr/>
            </a:lvl2pPr>
            <a:lvl3pPr lvl="2" rtl="0" algn="l">
              <a:lnSpc>
                <a:spcPct val="90000"/>
              </a:lnSpc>
              <a:spcBef>
                <a:spcPts val="0"/>
              </a:spcBef>
              <a:spcAft>
                <a:spcPts val="0"/>
              </a:spcAft>
              <a:buSzPts val="1100"/>
              <a:buNone/>
              <a:defRPr/>
            </a:lvl3pPr>
            <a:lvl4pPr lvl="3" rtl="0" algn="l">
              <a:lnSpc>
                <a:spcPct val="90000"/>
              </a:lnSpc>
              <a:spcBef>
                <a:spcPts val="0"/>
              </a:spcBef>
              <a:spcAft>
                <a:spcPts val="0"/>
              </a:spcAft>
              <a:buSzPts val="1100"/>
              <a:buNone/>
              <a:defRPr/>
            </a:lvl4pPr>
            <a:lvl5pPr lvl="4" rtl="0" algn="l">
              <a:lnSpc>
                <a:spcPct val="90000"/>
              </a:lnSpc>
              <a:spcBef>
                <a:spcPts val="0"/>
              </a:spcBef>
              <a:spcAft>
                <a:spcPts val="0"/>
              </a:spcAft>
              <a:buSzPts val="1100"/>
              <a:buNone/>
              <a:defRPr/>
            </a:lvl5pPr>
            <a:lvl6pPr lvl="5" rtl="0" algn="l">
              <a:lnSpc>
                <a:spcPct val="90000"/>
              </a:lnSpc>
              <a:spcBef>
                <a:spcPts val="0"/>
              </a:spcBef>
              <a:spcAft>
                <a:spcPts val="0"/>
              </a:spcAft>
              <a:buSzPts val="1100"/>
              <a:buNone/>
              <a:defRPr/>
            </a:lvl6pPr>
            <a:lvl7pPr lvl="6" rtl="0" algn="l">
              <a:lnSpc>
                <a:spcPct val="90000"/>
              </a:lnSpc>
              <a:spcBef>
                <a:spcPts val="0"/>
              </a:spcBef>
              <a:spcAft>
                <a:spcPts val="0"/>
              </a:spcAft>
              <a:buSzPts val="1100"/>
              <a:buNone/>
              <a:defRPr/>
            </a:lvl7pPr>
            <a:lvl8pPr lvl="7" rtl="0" algn="l">
              <a:lnSpc>
                <a:spcPct val="90000"/>
              </a:lnSpc>
              <a:spcBef>
                <a:spcPts val="0"/>
              </a:spcBef>
              <a:spcAft>
                <a:spcPts val="0"/>
              </a:spcAft>
              <a:buSzPts val="1100"/>
              <a:buNone/>
              <a:defRPr/>
            </a:lvl8pPr>
            <a:lvl9pPr lvl="8" rtl="0" algn="l">
              <a:lnSpc>
                <a:spcPct val="90000"/>
              </a:lnSpc>
              <a:spcBef>
                <a:spcPts val="0"/>
              </a:spcBef>
              <a:spcAft>
                <a:spcPts val="0"/>
              </a:spcAft>
              <a:buSzPts val="1100"/>
              <a:buNone/>
              <a:defRPr/>
            </a:lvl9pPr>
          </a:lstStyle>
          <a:p/>
        </p:txBody>
      </p:sp>
      <p:pic>
        <p:nvPicPr>
          <p:cNvPr descr="Image" id="73" name="Google Shape;73;p9"/>
          <p:cNvPicPr preferRelativeResize="0"/>
          <p:nvPr/>
        </p:nvPicPr>
        <p:blipFill rotWithShape="1">
          <a:blip r:embed="rId4">
            <a:alphaModFix/>
          </a:blip>
          <a:srcRect b="0" l="0" r="0" t="0"/>
          <a:stretch/>
        </p:blipFill>
        <p:spPr>
          <a:xfrm rot="10800000">
            <a:off x="8645042" y="4800600"/>
            <a:ext cx="505191" cy="342900"/>
          </a:xfrm>
          <a:prstGeom prst="rect">
            <a:avLst/>
          </a:prstGeom>
          <a:noFill/>
          <a:ln>
            <a:noFill/>
          </a:ln>
        </p:spPr>
      </p:pic>
      <p:sp>
        <p:nvSpPr>
          <p:cNvPr id="74" name="Google Shape;74;p9"/>
          <p:cNvSpPr txBox="1"/>
          <p:nvPr/>
        </p:nvSpPr>
        <p:spPr>
          <a:xfrm>
            <a:off x="-1" y="4952691"/>
            <a:ext cx="2762700" cy="192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0" lang="en" sz="700">
                <a:solidFill>
                  <a:schemeClr val="dk1"/>
                </a:solidFill>
                <a:latin typeface="Nunito"/>
                <a:ea typeface="Nunito"/>
                <a:cs typeface="Nunito"/>
                <a:sym typeface="Nunito"/>
              </a:rPr>
              <a:t>© 2019 KOKO Networks Limited – Proprietary &amp; Confidential </a:t>
            </a:r>
            <a:endParaRPr sz="1000"/>
          </a:p>
        </p:txBody>
      </p:sp>
      <p:cxnSp>
        <p:nvCxnSpPr>
          <p:cNvPr id="75" name="Google Shape;75;p9"/>
          <p:cNvCxnSpPr/>
          <p:nvPr/>
        </p:nvCxnSpPr>
        <p:spPr>
          <a:xfrm>
            <a:off x="-1" y="4790417"/>
            <a:ext cx="9148500" cy="10200"/>
          </a:xfrm>
          <a:prstGeom prst="straightConnector1">
            <a:avLst/>
          </a:prstGeom>
          <a:noFill/>
          <a:ln cap="flat" cmpd="sng" w="12700">
            <a:solidFill>
              <a:srgbClr val="000000"/>
            </a:solidFill>
            <a:prstDash val="solid"/>
            <a:miter lim="400000"/>
            <a:headEnd len="sm" w="sm" type="none"/>
            <a:tailEnd len="sm" w="sm" type="none"/>
          </a:ln>
        </p:spPr>
      </p:cxnSp>
      <p:sp>
        <p:nvSpPr>
          <p:cNvPr id="76" name="Google Shape;76;p9"/>
          <p:cNvSpPr txBox="1"/>
          <p:nvPr>
            <p:ph idx="12" type="sldNum"/>
          </p:nvPr>
        </p:nvSpPr>
        <p:spPr>
          <a:xfrm>
            <a:off x="8799957" y="4810783"/>
            <a:ext cx="344100" cy="332700"/>
          </a:xfrm>
          <a:prstGeom prst="rect">
            <a:avLst/>
          </a:prstGeom>
          <a:noFill/>
          <a:ln>
            <a:noFill/>
          </a:ln>
        </p:spPr>
        <p:txBody>
          <a:bodyPr anchorCtr="0" anchor="ctr" bIns="34275" lIns="68575" spcFirstLastPara="1" rIns="68575" wrap="square" tIns="34275">
            <a:noAutofit/>
          </a:bodyPr>
          <a:lstStyle>
            <a:lvl1pPr indent="0" lvl="0" marL="0" marR="0" rtl="0" algn="ctr">
              <a:spcBef>
                <a:spcPts val="0"/>
              </a:spcBef>
              <a:spcAft>
                <a:spcPts val="0"/>
              </a:spcAft>
              <a:buNone/>
              <a:defRPr b="1" i="0" sz="1100">
                <a:solidFill>
                  <a:schemeClr val="lt1"/>
                </a:solidFill>
                <a:latin typeface="Nunito SemiBold"/>
                <a:ea typeface="Nunito SemiBold"/>
                <a:cs typeface="Nunito SemiBold"/>
                <a:sym typeface="Nunito SemiBold"/>
              </a:defRPr>
            </a:lvl1pPr>
            <a:lvl2pPr indent="0" lvl="1" marL="0" marR="0" rtl="0" algn="ctr">
              <a:spcBef>
                <a:spcPts val="0"/>
              </a:spcBef>
              <a:spcAft>
                <a:spcPts val="0"/>
              </a:spcAft>
              <a:buNone/>
              <a:defRPr b="1" i="0" sz="1100">
                <a:solidFill>
                  <a:schemeClr val="lt1"/>
                </a:solidFill>
                <a:latin typeface="Nunito SemiBold"/>
                <a:ea typeface="Nunito SemiBold"/>
                <a:cs typeface="Nunito SemiBold"/>
                <a:sym typeface="Nunito SemiBold"/>
              </a:defRPr>
            </a:lvl2pPr>
            <a:lvl3pPr indent="0" lvl="2" marL="0" marR="0" rtl="0" algn="ctr">
              <a:spcBef>
                <a:spcPts val="0"/>
              </a:spcBef>
              <a:spcAft>
                <a:spcPts val="0"/>
              </a:spcAft>
              <a:buNone/>
              <a:defRPr b="1" i="0" sz="1100">
                <a:solidFill>
                  <a:schemeClr val="lt1"/>
                </a:solidFill>
                <a:latin typeface="Nunito SemiBold"/>
                <a:ea typeface="Nunito SemiBold"/>
                <a:cs typeface="Nunito SemiBold"/>
                <a:sym typeface="Nunito SemiBold"/>
              </a:defRPr>
            </a:lvl3pPr>
            <a:lvl4pPr indent="0" lvl="3" marL="0" marR="0" rtl="0" algn="ctr">
              <a:spcBef>
                <a:spcPts val="0"/>
              </a:spcBef>
              <a:spcAft>
                <a:spcPts val="0"/>
              </a:spcAft>
              <a:buNone/>
              <a:defRPr b="1" i="0" sz="1100">
                <a:solidFill>
                  <a:schemeClr val="lt1"/>
                </a:solidFill>
                <a:latin typeface="Nunito SemiBold"/>
                <a:ea typeface="Nunito SemiBold"/>
                <a:cs typeface="Nunito SemiBold"/>
                <a:sym typeface="Nunito SemiBold"/>
              </a:defRPr>
            </a:lvl4pPr>
            <a:lvl5pPr indent="0" lvl="4" marL="0" marR="0" rtl="0" algn="ctr">
              <a:spcBef>
                <a:spcPts val="0"/>
              </a:spcBef>
              <a:spcAft>
                <a:spcPts val="0"/>
              </a:spcAft>
              <a:buNone/>
              <a:defRPr b="1" i="0" sz="1100">
                <a:solidFill>
                  <a:schemeClr val="lt1"/>
                </a:solidFill>
                <a:latin typeface="Nunito SemiBold"/>
                <a:ea typeface="Nunito SemiBold"/>
                <a:cs typeface="Nunito SemiBold"/>
                <a:sym typeface="Nunito SemiBold"/>
              </a:defRPr>
            </a:lvl5pPr>
            <a:lvl6pPr indent="0" lvl="5" marL="0" marR="0" rtl="0" algn="ctr">
              <a:spcBef>
                <a:spcPts val="0"/>
              </a:spcBef>
              <a:spcAft>
                <a:spcPts val="0"/>
              </a:spcAft>
              <a:buNone/>
              <a:defRPr b="1" i="0" sz="1100">
                <a:solidFill>
                  <a:schemeClr val="lt1"/>
                </a:solidFill>
                <a:latin typeface="Nunito SemiBold"/>
                <a:ea typeface="Nunito SemiBold"/>
                <a:cs typeface="Nunito SemiBold"/>
                <a:sym typeface="Nunito SemiBold"/>
              </a:defRPr>
            </a:lvl6pPr>
            <a:lvl7pPr indent="0" lvl="6" marL="0" marR="0" rtl="0" algn="ctr">
              <a:spcBef>
                <a:spcPts val="0"/>
              </a:spcBef>
              <a:spcAft>
                <a:spcPts val="0"/>
              </a:spcAft>
              <a:buNone/>
              <a:defRPr b="1" i="0" sz="1100">
                <a:solidFill>
                  <a:schemeClr val="lt1"/>
                </a:solidFill>
                <a:latin typeface="Nunito SemiBold"/>
                <a:ea typeface="Nunito SemiBold"/>
                <a:cs typeface="Nunito SemiBold"/>
                <a:sym typeface="Nunito SemiBold"/>
              </a:defRPr>
            </a:lvl7pPr>
            <a:lvl8pPr indent="0" lvl="7" marL="0" marR="0" rtl="0" algn="ctr">
              <a:spcBef>
                <a:spcPts val="0"/>
              </a:spcBef>
              <a:spcAft>
                <a:spcPts val="0"/>
              </a:spcAft>
              <a:buNone/>
              <a:defRPr b="1" i="0" sz="1100">
                <a:solidFill>
                  <a:schemeClr val="lt1"/>
                </a:solidFill>
                <a:latin typeface="Nunito SemiBold"/>
                <a:ea typeface="Nunito SemiBold"/>
                <a:cs typeface="Nunito SemiBold"/>
                <a:sym typeface="Nunito SemiBold"/>
              </a:defRPr>
            </a:lvl8pPr>
            <a:lvl9pPr indent="0" lvl="8" marL="0" marR="0" rtl="0" algn="ctr">
              <a:spcBef>
                <a:spcPts val="0"/>
              </a:spcBef>
              <a:spcAft>
                <a:spcPts val="0"/>
              </a:spcAft>
              <a:buNone/>
              <a:defRPr b="1" i="0" sz="1100">
                <a:solidFill>
                  <a:schemeClr val="lt1"/>
                </a:solidFill>
                <a:latin typeface="Nunito SemiBold"/>
                <a:ea typeface="Nunito SemiBold"/>
                <a:cs typeface="Nunito SemiBold"/>
                <a:sym typeface="Nunito SemiBold"/>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1">
  <p:cSld name="Section break 1">
    <p:spTree>
      <p:nvGrpSpPr>
        <p:cNvPr id="77" name="Shape 77"/>
        <p:cNvGrpSpPr/>
        <p:nvPr/>
      </p:nvGrpSpPr>
      <p:grpSpPr>
        <a:xfrm>
          <a:off x="0" y="0"/>
          <a:ext cx="0" cy="0"/>
          <a:chOff x="0" y="0"/>
          <a:chExt cx="0" cy="0"/>
        </a:xfrm>
      </p:grpSpPr>
      <p:pic>
        <p:nvPicPr>
          <p:cNvPr id="78" name="Google Shape;78;p10"/>
          <p:cNvPicPr preferRelativeResize="0"/>
          <p:nvPr/>
        </p:nvPicPr>
        <p:blipFill rotWithShape="1">
          <a:blip r:embed="rId2">
            <a:alphaModFix/>
          </a:blip>
          <a:srcRect b="0" l="0" r="0" t="0"/>
          <a:stretch/>
        </p:blipFill>
        <p:spPr>
          <a:xfrm>
            <a:off x="-1" y="2510"/>
            <a:ext cx="9144000" cy="5140989"/>
          </a:xfrm>
          <a:prstGeom prst="rect">
            <a:avLst/>
          </a:prstGeom>
          <a:noFill/>
          <a:ln>
            <a:noFill/>
          </a:ln>
        </p:spPr>
      </p:pic>
      <p:pic>
        <p:nvPicPr>
          <p:cNvPr descr="Image" id="79" name="Google Shape;79;p10"/>
          <p:cNvPicPr preferRelativeResize="0"/>
          <p:nvPr/>
        </p:nvPicPr>
        <p:blipFill rotWithShape="1">
          <a:blip r:embed="rId3">
            <a:alphaModFix/>
          </a:blip>
          <a:srcRect b="0" l="0" r="0" t="0"/>
          <a:stretch/>
        </p:blipFill>
        <p:spPr>
          <a:xfrm>
            <a:off x="255534" y="200684"/>
            <a:ext cx="535540" cy="694466"/>
          </a:xfrm>
          <a:prstGeom prst="rect">
            <a:avLst/>
          </a:prstGeom>
          <a:noFill/>
          <a:ln>
            <a:noFill/>
          </a:ln>
        </p:spPr>
      </p:pic>
      <p:cxnSp>
        <p:nvCxnSpPr>
          <p:cNvPr id="80" name="Google Shape;80;p10"/>
          <p:cNvCxnSpPr/>
          <p:nvPr/>
        </p:nvCxnSpPr>
        <p:spPr>
          <a:xfrm>
            <a:off x="4780813" y="2730763"/>
            <a:ext cx="4096500" cy="0"/>
          </a:xfrm>
          <a:prstGeom prst="straightConnector1">
            <a:avLst/>
          </a:prstGeom>
          <a:noFill/>
          <a:ln cap="flat" cmpd="sng" w="12700">
            <a:solidFill>
              <a:srgbClr val="000000"/>
            </a:solidFill>
            <a:prstDash val="solid"/>
            <a:miter lim="400000"/>
            <a:headEnd len="sm" w="sm" type="none"/>
            <a:tailEnd len="sm" w="sm" type="none"/>
          </a:ln>
        </p:spPr>
      </p:cxnSp>
      <p:cxnSp>
        <p:nvCxnSpPr>
          <p:cNvPr id="81" name="Google Shape;81;p10"/>
          <p:cNvCxnSpPr/>
          <p:nvPr/>
        </p:nvCxnSpPr>
        <p:spPr>
          <a:xfrm>
            <a:off x="3810737" y="2730763"/>
            <a:ext cx="970200" cy="0"/>
          </a:xfrm>
          <a:prstGeom prst="straightConnector1">
            <a:avLst/>
          </a:prstGeom>
          <a:noFill/>
          <a:ln cap="flat" cmpd="sng" w="12700">
            <a:solidFill>
              <a:srgbClr val="FFFFFF"/>
            </a:solidFill>
            <a:prstDash val="solid"/>
            <a:miter lim="400000"/>
            <a:headEnd len="sm" w="sm" type="none"/>
            <a:tailEnd len="sm" w="sm" type="none"/>
          </a:ln>
        </p:spPr>
      </p:cxnSp>
      <p:sp>
        <p:nvSpPr>
          <p:cNvPr id="82" name="Google Shape;82;p10"/>
          <p:cNvSpPr txBox="1"/>
          <p:nvPr>
            <p:ph type="title"/>
          </p:nvPr>
        </p:nvSpPr>
        <p:spPr>
          <a:xfrm>
            <a:off x="5055394" y="2253815"/>
            <a:ext cx="3822000" cy="5598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SzPts val="1100"/>
              <a:buNone/>
              <a:defRPr b="0" sz="2700">
                <a:latin typeface="Nunito SemiBold"/>
                <a:ea typeface="Nunito SemiBold"/>
                <a:cs typeface="Nunito SemiBold"/>
                <a:sym typeface="Nunito SemiBold"/>
              </a:defRPr>
            </a:lvl1pPr>
            <a:lvl2pPr lvl="1" rtl="0" algn="l">
              <a:lnSpc>
                <a:spcPct val="90000"/>
              </a:lnSpc>
              <a:spcBef>
                <a:spcPts val="0"/>
              </a:spcBef>
              <a:spcAft>
                <a:spcPts val="0"/>
              </a:spcAft>
              <a:buSzPts val="1100"/>
              <a:buNone/>
              <a:defRPr/>
            </a:lvl2pPr>
            <a:lvl3pPr lvl="2" rtl="0" algn="l">
              <a:lnSpc>
                <a:spcPct val="90000"/>
              </a:lnSpc>
              <a:spcBef>
                <a:spcPts val="0"/>
              </a:spcBef>
              <a:spcAft>
                <a:spcPts val="0"/>
              </a:spcAft>
              <a:buSzPts val="1100"/>
              <a:buNone/>
              <a:defRPr/>
            </a:lvl3pPr>
            <a:lvl4pPr lvl="3" rtl="0" algn="l">
              <a:lnSpc>
                <a:spcPct val="90000"/>
              </a:lnSpc>
              <a:spcBef>
                <a:spcPts val="0"/>
              </a:spcBef>
              <a:spcAft>
                <a:spcPts val="0"/>
              </a:spcAft>
              <a:buSzPts val="1100"/>
              <a:buNone/>
              <a:defRPr/>
            </a:lvl4pPr>
            <a:lvl5pPr lvl="4" rtl="0" algn="l">
              <a:lnSpc>
                <a:spcPct val="90000"/>
              </a:lnSpc>
              <a:spcBef>
                <a:spcPts val="0"/>
              </a:spcBef>
              <a:spcAft>
                <a:spcPts val="0"/>
              </a:spcAft>
              <a:buSzPts val="1100"/>
              <a:buNone/>
              <a:defRPr/>
            </a:lvl5pPr>
            <a:lvl6pPr lvl="5" rtl="0" algn="l">
              <a:lnSpc>
                <a:spcPct val="90000"/>
              </a:lnSpc>
              <a:spcBef>
                <a:spcPts val="0"/>
              </a:spcBef>
              <a:spcAft>
                <a:spcPts val="0"/>
              </a:spcAft>
              <a:buSzPts val="1100"/>
              <a:buNone/>
              <a:defRPr/>
            </a:lvl6pPr>
            <a:lvl7pPr lvl="6" rtl="0" algn="l">
              <a:lnSpc>
                <a:spcPct val="90000"/>
              </a:lnSpc>
              <a:spcBef>
                <a:spcPts val="0"/>
              </a:spcBef>
              <a:spcAft>
                <a:spcPts val="0"/>
              </a:spcAft>
              <a:buSzPts val="1100"/>
              <a:buNone/>
              <a:defRPr/>
            </a:lvl7pPr>
            <a:lvl8pPr lvl="7" rtl="0" algn="l">
              <a:lnSpc>
                <a:spcPct val="90000"/>
              </a:lnSpc>
              <a:spcBef>
                <a:spcPts val="0"/>
              </a:spcBef>
              <a:spcAft>
                <a:spcPts val="0"/>
              </a:spcAft>
              <a:buSzPts val="1100"/>
              <a:buNone/>
              <a:defRPr/>
            </a:lvl8pPr>
            <a:lvl9pPr lvl="8" rtl="0" algn="l">
              <a:lnSpc>
                <a:spcPct val="90000"/>
              </a:lnSpc>
              <a:spcBef>
                <a:spcPts val="0"/>
              </a:spcBef>
              <a:spcAft>
                <a:spcPts val="0"/>
              </a:spcAft>
              <a:buSzPts val="1100"/>
              <a:buNone/>
              <a:defRPr/>
            </a:lvl9pPr>
          </a:lstStyle>
          <a:p/>
        </p:txBody>
      </p:sp>
      <p:sp>
        <p:nvSpPr>
          <p:cNvPr id="83" name="Google Shape;83;p10"/>
          <p:cNvSpPr txBox="1"/>
          <p:nvPr>
            <p:ph idx="1" type="subTitle"/>
          </p:nvPr>
        </p:nvSpPr>
        <p:spPr>
          <a:xfrm>
            <a:off x="5055393" y="2859727"/>
            <a:ext cx="3822000" cy="559800"/>
          </a:xfrm>
          <a:prstGeom prst="rect">
            <a:avLst/>
          </a:prstGeom>
          <a:noFill/>
          <a:ln>
            <a:noFill/>
          </a:ln>
        </p:spPr>
        <p:txBody>
          <a:bodyPr anchorCtr="0" anchor="t" bIns="34275" lIns="68575" spcFirstLastPara="1" rIns="68575" wrap="square" tIns="34275">
            <a:noAutofit/>
          </a:bodyPr>
          <a:lstStyle>
            <a:lvl1pPr lvl="0" rtl="0" algn="l">
              <a:lnSpc>
                <a:spcPct val="90000"/>
              </a:lnSpc>
              <a:spcBef>
                <a:spcPts val="8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400"/>
              </a:spcBef>
              <a:spcAft>
                <a:spcPts val="0"/>
              </a:spcAft>
              <a:buClr>
                <a:schemeClr val="dk1"/>
              </a:buClr>
              <a:buSzPts val="1500"/>
              <a:buNone/>
              <a:defRPr sz="15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200"/>
              <a:buNone/>
              <a:defRPr sz="1200"/>
            </a:lvl4pPr>
            <a:lvl5pPr lvl="4" rtl="0" algn="ctr">
              <a:lnSpc>
                <a:spcPct val="90000"/>
              </a:lnSpc>
              <a:spcBef>
                <a:spcPts val="400"/>
              </a:spcBef>
              <a:spcAft>
                <a:spcPts val="0"/>
              </a:spcAft>
              <a:buClr>
                <a:schemeClr val="dk1"/>
              </a:buClr>
              <a:buSzPts val="1200"/>
              <a:buNone/>
              <a:defRPr sz="1200"/>
            </a:lvl5pPr>
            <a:lvl6pPr lvl="5" rtl="0" algn="ctr">
              <a:lnSpc>
                <a:spcPct val="90000"/>
              </a:lnSpc>
              <a:spcBef>
                <a:spcPts val="400"/>
              </a:spcBef>
              <a:spcAft>
                <a:spcPts val="0"/>
              </a:spcAft>
              <a:buClr>
                <a:schemeClr val="dk1"/>
              </a:buClr>
              <a:buSzPts val="1200"/>
              <a:buNone/>
              <a:defRPr sz="1200"/>
            </a:lvl6pPr>
            <a:lvl7pPr lvl="6" rtl="0" algn="ctr">
              <a:lnSpc>
                <a:spcPct val="90000"/>
              </a:lnSpc>
              <a:spcBef>
                <a:spcPts val="400"/>
              </a:spcBef>
              <a:spcAft>
                <a:spcPts val="0"/>
              </a:spcAft>
              <a:buClr>
                <a:schemeClr val="dk1"/>
              </a:buClr>
              <a:buSzPts val="1200"/>
              <a:buNone/>
              <a:defRPr sz="1200"/>
            </a:lvl7pPr>
            <a:lvl8pPr lvl="7" rtl="0" algn="ctr">
              <a:lnSpc>
                <a:spcPct val="90000"/>
              </a:lnSpc>
              <a:spcBef>
                <a:spcPts val="400"/>
              </a:spcBef>
              <a:spcAft>
                <a:spcPts val="0"/>
              </a:spcAft>
              <a:buClr>
                <a:schemeClr val="dk1"/>
              </a:buClr>
              <a:buSzPts val="1200"/>
              <a:buNone/>
              <a:defRPr sz="1200"/>
            </a:lvl8pPr>
            <a:lvl9pPr lvl="8" rtl="0" algn="ctr">
              <a:lnSpc>
                <a:spcPct val="90000"/>
              </a:lnSpc>
              <a:spcBef>
                <a:spcPts val="400"/>
              </a:spcBef>
              <a:spcAft>
                <a:spcPts val="0"/>
              </a:spcAft>
              <a:buClr>
                <a:schemeClr val="dk1"/>
              </a:buClr>
              <a:buSzPts val="1200"/>
              <a:buNone/>
              <a:defRPr sz="1200"/>
            </a:lvl9pPr>
          </a:lstStyle>
          <a:p/>
        </p:txBody>
      </p:sp>
      <p:sp>
        <p:nvSpPr>
          <p:cNvPr id="84" name="Google Shape;84;p10"/>
          <p:cNvSpPr txBox="1"/>
          <p:nvPr/>
        </p:nvSpPr>
        <p:spPr>
          <a:xfrm>
            <a:off x="-1" y="4942816"/>
            <a:ext cx="2762700" cy="192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0" lang="en" sz="700">
                <a:solidFill>
                  <a:schemeClr val="lt1"/>
                </a:solidFill>
                <a:latin typeface="Nunito"/>
                <a:ea typeface="Nunito"/>
                <a:cs typeface="Nunito"/>
                <a:sym typeface="Nunito"/>
              </a:rPr>
              <a:t>© 2019 KOKO Networks Limited – Proprietary &amp; Confidential </a:t>
            </a:r>
            <a:endParaRPr b="0" sz="700">
              <a:solidFill>
                <a:schemeClr val="lt1"/>
              </a:solidFill>
              <a:latin typeface="Nunito"/>
              <a:ea typeface="Nunito"/>
              <a:cs typeface="Nunito"/>
              <a:sym typeface="Nunito"/>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21" Type="http://schemas.openxmlformats.org/officeDocument/2006/relationships/theme" Target="../theme/theme2.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Autofit/>
          </a:bodyPr>
          <a:lstStyle>
            <a:lvl1pPr lvl="0" marR="0" rtl="0" algn="l">
              <a:lnSpc>
                <a:spcPct val="90000"/>
              </a:lnSpc>
              <a:spcBef>
                <a:spcPts val="0"/>
              </a:spcBef>
              <a:spcAft>
                <a:spcPts val="0"/>
              </a:spcAft>
              <a:buSzPts val="1100"/>
              <a:buNone/>
              <a:defRPr b="1" i="0" sz="3300" u="none" cap="none" strike="noStrike">
                <a:solidFill>
                  <a:schemeClr val="dk1"/>
                </a:solidFill>
                <a:latin typeface="Nunito"/>
                <a:ea typeface="Nunito"/>
                <a:cs typeface="Nunito"/>
                <a:sym typeface="Nunito"/>
              </a:defRPr>
            </a:lvl1pPr>
            <a:lvl2pPr lvl="1" marR="0" rtl="0" algn="l">
              <a:lnSpc>
                <a:spcPct val="90000"/>
              </a:lnSpc>
              <a:spcBef>
                <a:spcPts val="0"/>
              </a:spcBef>
              <a:spcAft>
                <a:spcPts val="0"/>
              </a:spcAft>
              <a:buSzPts val="1100"/>
              <a:buNone/>
              <a:defRPr b="0" i="0" sz="3300" u="none" cap="none" strike="noStrike">
                <a:solidFill>
                  <a:schemeClr val="dk1"/>
                </a:solidFill>
                <a:latin typeface="Calibri"/>
                <a:ea typeface="Calibri"/>
                <a:cs typeface="Calibri"/>
                <a:sym typeface="Calibri"/>
              </a:defRPr>
            </a:lvl2pPr>
            <a:lvl3pPr lvl="2" marR="0" rtl="0" algn="l">
              <a:lnSpc>
                <a:spcPct val="90000"/>
              </a:lnSpc>
              <a:spcBef>
                <a:spcPts val="0"/>
              </a:spcBef>
              <a:spcAft>
                <a:spcPts val="0"/>
              </a:spcAft>
              <a:buSzPts val="1100"/>
              <a:buNone/>
              <a:defRPr b="0" i="0" sz="3300" u="none" cap="none" strike="noStrike">
                <a:solidFill>
                  <a:schemeClr val="dk1"/>
                </a:solidFill>
                <a:latin typeface="Calibri"/>
                <a:ea typeface="Calibri"/>
                <a:cs typeface="Calibri"/>
                <a:sym typeface="Calibri"/>
              </a:defRPr>
            </a:lvl3pPr>
            <a:lvl4pPr lvl="3" marR="0" rtl="0" algn="l">
              <a:lnSpc>
                <a:spcPct val="90000"/>
              </a:lnSpc>
              <a:spcBef>
                <a:spcPts val="0"/>
              </a:spcBef>
              <a:spcAft>
                <a:spcPts val="0"/>
              </a:spcAft>
              <a:buSzPts val="1100"/>
              <a:buNone/>
              <a:defRPr b="0" i="0" sz="3300" u="none" cap="none" strike="noStrike">
                <a:solidFill>
                  <a:schemeClr val="dk1"/>
                </a:solidFill>
                <a:latin typeface="Calibri"/>
                <a:ea typeface="Calibri"/>
                <a:cs typeface="Calibri"/>
                <a:sym typeface="Calibri"/>
              </a:defRPr>
            </a:lvl4pPr>
            <a:lvl5pPr lvl="4" marR="0" rtl="0" algn="l">
              <a:lnSpc>
                <a:spcPct val="90000"/>
              </a:lnSpc>
              <a:spcBef>
                <a:spcPts val="0"/>
              </a:spcBef>
              <a:spcAft>
                <a:spcPts val="0"/>
              </a:spcAft>
              <a:buSzPts val="1100"/>
              <a:buNone/>
              <a:defRPr b="0" i="0" sz="3300" u="none" cap="none" strike="noStrike">
                <a:solidFill>
                  <a:schemeClr val="dk1"/>
                </a:solidFill>
                <a:latin typeface="Calibri"/>
                <a:ea typeface="Calibri"/>
                <a:cs typeface="Calibri"/>
                <a:sym typeface="Calibri"/>
              </a:defRPr>
            </a:lvl5pPr>
            <a:lvl6pPr lvl="5" marR="0" rtl="0" algn="l">
              <a:lnSpc>
                <a:spcPct val="90000"/>
              </a:lnSpc>
              <a:spcBef>
                <a:spcPts val="0"/>
              </a:spcBef>
              <a:spcAft>
                <a:spcPts val="0"/>
              </a:spcAft>
              <a:buSzPts val="1100"/>
              <a:buNone/>
              <a:defRPr b="0" i="0" sz="3300" u="none" cap="none" strike="noStrike">
                <a:solidFill>
                  <a:schemeClr val="dk1"/>
                </a:solidFill>
                <a:latin typeface="Calibri"/>
                <a:ea typeface="Calibri"/>
                <a:cs typeface="Calibri"/>
                <a:sym typeface="Calibri"/>
              </a:defRPr>
            </a:lvl6pPr>
            <a:lvl7pPr lvl="6" marR="0" rtl="0" algn="l">
              <a:lnSpc>
                <a:spcPct val="90000"/>
              </a:lnSpc>
              <a:spcBef>
                <a:spcPts val="0"/>
              </a:spcBef>
              <a:spcAft>
                <a:spcPts val="0"/>
              </a:spcAft>
              <a:buSzPts val="1100"/>
              <a:buNone/>
              <a:defRPr b="0" i="0" sz="3300" u="none" cap="none" strike="noStrike">
                <a:solidFill>
                  <a:schemeClr val="dk1"/>
                </a:solidFill>
                <a:latin typeface="Calibri"/>
                <a:ea typeface="Calibri"/>
                <a:cs typeface="Calibri"/>
                <a:sym typeface="Calibri"/>
              </a:defRPr>
            </a:lvl7pPr>
            <a:lvl8pPr lvl="7" marR="0" rtl="0" algn="l">
              <a:lnSpc>
                <a:spcPct val="90000"/>
              </a:lnSpc>
              <a:spcBef>
                <a:spcPts val="0"/>
              </a:spcBef>
              <a:spcAft>
                <a:spcPts val="0"/>
              </a:spcAft>
              <a:buSzPts val="1100"/>
              <a:buNone/>
              <a:defRPr b="0" i="0" sz="3300" u="none" cap="none" strike="noStrike">
                <a:solidFill>
                  <a:schemeClr val="dk1"/>
                </a:solidFill>
                <a:latin typeface="Calibri"/>
                <a:ea typeface="Calibri"/>
                <a:cs typeface="Calibri"/>
                <a:sym typeface="Calibri"/>
              </a:defRPr>
            </a:lvl8pPr>
            <a:lvl9pPr lvl="8" marR="0" rtl="0" algn="l">
              <a:lnSpc>
                <a:spcPct val="90000"/>
              </a:lnSpc>
              <a:spcBef>
                <a:spcPts val="0"/>
              </a:spcBef>
              <a:spcAft>
                <a:spcPts val="0"/>
              </a:spcAft>
              <a:buSzPts val="1100"/>
              <a:buNone/>
              <a:defRPr b="0" i="0" sz="3300" u="none" cap="none" strike="noStrike">
                <a:solidFill>
                  <a:schemeClr val="dk1"/>
                </a:solidFill>
                <a:latin typeface="Calibri"/>
                <a:ea typeface="Calibri"/>
                <a:cs typeface="Calibri"/>
                <a:sym typeface="Calibri"/>
              </a:defRPr>
            </a:lvl9pPr>
          </a:lstStyle>
          <a:p/>
        </p:txBody>
      </p:sp>
      <p:sp>
        <p:nvSpPr>
          <p:cNvPr id="7" name="Google Shape;7;p1"/>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Nunito"/>
                <a:ea typeface="Nunito"/>
                <a:cs typeface="Nunito"/>
                <a:sym typeface="Nunito"/>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Nunito"/>
                <a:ea typeface="Nunito"/>
                <a:cs typeface="Nunito"/>
                <a:sym typeface="Nunito"/>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Nunito"/>
                <a:ea typeface="Nunito"/>
                <a:cs typeface="Nunito"/>
                <a:sym typeface="Nunito"/>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unito"/>
                <a:ea typeface="Nunito"/>
                <a:cs typeface="Nunito"/>
                <a:sym typeface="Nunito"/>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Nunito"/>
                <a:ea typeface="Nunito"/>
                <a:cs typeface="Nunito"/>
                <a:sym typeface="Nunito"/>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 Id="rId3" Type="http://schemas.openxmlformats.org/officeDocument/2006/relationships/image" Target="../media/image2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 Id="rId3" Type="http://schemas.openxmlformats.org/officeDocument/2006/relationships/image" Target="../media/image2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 Id="rId3" Type="http://schemas.openxmlformats.org/officeDocument/2006/relationships/image" Target="../media/image26.png"/><Relationship Id="rId4" Type="http://schemas.openxmlformats.org/officeDocument/2006/relationships/image" Target="../media/image2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22"/>
          <p:cNvSpPr txBox="1"/>
          <p:nvPr>
            <p:ph idx="1" type="subTitle"/>
          </p:nvPr>
        </p:nvSpPr>
        <p:spPr>
          <a:xfrm>
            <a:off x="4693443" y="2783527"/>
            <a:ext cx="4027200" cy="5598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lang="en"/>
              <a:t>10 Jul 2019</a:t>
            </a:r>
            <a:endParaRPr/>
          </a:p>
        </p:txBody>
      </p:sp>
      <p:sp>
        <p:nvSpPr>
          <p:cNvPr id="179" name="Google Shape;179;p22"/>
          <p:cNvSpPr txBox="1"/>
          <p:nvPr>
            <p:ph type="title"/>
          </p:nvPr>
        </p:nvSpPr>
        <p:spPr>
          <a:xfrm>
            <a:off x="4271051" y="2053625"/>
            <a:ext cx="4449600" cy="5598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Product Planning for 2H19</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31"/>
          <p:cNvSpPr txBox="1"/>
          <p:nvPr>
            <p:ph type="title"/>
          </p:nvPr>
        </p:nvSpPr>
        <p:spPr>
          <a:xfrm>
            <a:off x="900113" y="68582"/>
            <a:ext cx="7899900" cy="5880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Reorganising to organise for v7</a:t>
            </a:r>
            <a:endParaRPr/>
          </a:p>
        </p:txBody>
      </p:sp>
      <p:grpSp>
        <p:nvGrpSpPr>
          <p:cNvPr id="314" name="Google Shape;314;p31"/>
          <p:cNvGrpSpPr/>
          <p:nvPr/>
        </p:nvGrpSpPr>
        <p:grpSpPr>
          <a:xfrm>
            <a:off x="2091531" y="2840025"/>
            <a:ext cx="6048102" cy="834800"/>
            <a:chOff x="796131" y="2306625"/>
            <a:chExt cx="6048102" cy="834800"/>
          </a:xfrm>
        </p:grpSpPr>
        <p:grpSp>
          <p:nvGrpSpPr>
            <p:cNvPr id="315" name="Google Shape;315;p31"/>
            <p:cNvGrpSpPr/>
            <p:nvPr/>
          </p:nvGrpSpPr>
          <p:grpSpPr>
            <a:xfrm>
              <a:off x="796131" y="2306625"/>
              <a:ext cx="6048102" cy="297225"/>
              <a:chOff x="796131" y="2306625"/>
              <a:chExt cx="6048102" cy="297225"/>
            </a:xfrm>
          </p:grpSpPr>
          <p:sp>
            <p:nvSpPr>
              <p:cNvPr id="316" name="Google Shape;316;p31"/>
              <p:cNvSpPr/>
              <p:nvPr/>
            </p:nvSpPr>
            <p:spPr>
              <a:xfrm flipH="1">
                <a:off x="796131" y="2306625"/>
                <a:ext cx="6047400" cy="143400"/>
              </a:xfrm>
              <a:prstGeom prst="parallelogram">
                <a:avLst>
                  <a:gd fmla="val 96952" name="adj"/>
                </a:avLst>
              </a:prstGeom>
              <a:solidFill>
                <a:srgbClr val="5AEC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317" name="Google Shape;317;p31"/>
              <p:cNvSpPr/>
              <p:nvPr/>
            </p:nvSpPr>
            <p:spPr>
              <a:xfrm>
                <a:off x="796833" y="2460450"/>
                <a:ext cx="6047400" cy="143400"/>
              </a:xfrm>
              <a:prstGeom prst="parallelogram">
                <a:avLst>
                  <a:gd fmla="val 96952" name="adj"/>
                </a:avLst>
              </a:prstGeom>
              <a:solidFill>
                <a:srgbClr val="5AEC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8" name="Google Shape;318;p31"/>
            <p:cNvSpPr txBox="1"/>
            <p:nvPr/>
          </p:nvSpPr>
          <p:spPr>
            <a:xfrm>
              <a:off x="915823" y="2695025"/>
              <a:ext cx="13242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
                  <a:latin typeface="Roboto"/>
                  <a:ea typeface="Roboto"/>
                  <a:cs typeface="Roboto"/>
                  <a:sym typeface="Roboto"/>
                </a:rPr>
                <a:t>v</a:t>
              </a:r>
              <a:r>
                <a:rPr b="1" lang="en">
                  <a:latin typeface="Roboto"/>
                  <a:ea typeface="Roboto"/>
                  <a:cs typeface="Roboto"/>
                  <a:sym typeface="Roboto"/>
                </a:rPr>
                <a:t>7 Team</a:t>
              </a:r>
              <a:endParaRPr b="1">
                <a:latin typeface="Roboto"/>
                <a:ea typeface="Roboto"/>
                <a:cs typeface="Roboto"/>
                <a:sym typeface="Roboto"/>
              </a:endParaRPr>
            </a:p>
          </p:txBody>
        </p:sp>
      </p:grpSp>
      <p:grpSp>
        <p:nvGrpSpPr>
          <p:cNvPr id="319" name="Google Shape;319;p31"/>
          <p:cNvGrpSpPr/>
          <p:nvPr/>
        </p:nvGrpSpPr>
        <p:grpSpPr>
          <a:xfrm>
            <a:off x="948531" y="1163625"/>
            <a:ext cx="6048102" cy="297225"/>
            <a:chOff x="796131" y="2306625"/>
            <a:chExt cx="6048102" cy="297225"/>
          </a:xfrm>
        </p:grpSpPr>
        <p:sp>
          <p:nvSpPr>
            <p:cNvPr id="320" name="Google Shape;320;p31"/>
            <p:cNvSpPr/>
            <p:nvPr/>
          </p:nvSpPr>
          <p:spPr>
            <a:xfrm flipH="1">
              <a:off x="796131" y="2306625"/>
              <a:ext cx="6047400" cy="143400"/>
            </a:xfrm>
            <a:prstGeom prst="parallelogram">
              <a:avLst>
                <a:gd fmla="val 96952" name="adj"/>
              </a:avLst>
            </a:prstGeom>
            <a:solidFill>
              <a:srgbClr val="8585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321" name="Google Shape;321;p31"/>
            <p:cNvSpPr/>
            <p:nvPr/>
          </p:nvSpPr>
          <p:spPr>
            <a:xfrm>
              <a:off x="796833" y="2460450"/>
              <a:ext cx="6047400" cy="143400"/>
            </a:xfrm>
            <a:prstGeom prst="parallelogram">
              <a:avLst>
                <a:gd fmla="val 96952" name="adj"/>
              </a:avLst>
            </a:prstGeom>
            <a:solidFill>
              <a:srgbClr val="8585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2" name="Google Shape;322;p31"/>
          <p:cNvSpPr txBox="1"/>
          <p:nvPr/>
        </p:nvSpPr>
        <p:spPr>
          <a:xfrm>
            <a:off x="992023" y="713825"/>
            <a:ext cx="13242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
                <a:latin typeface="Roboto"/>
                <a:ea typeface="Roboto"/>
                <a:cs typeface="Roboto"/>
                <a:sym typeface="Roboto"/>
              </a:rPr>
              <a:t>v6.x Team</a:t>
            </a:r>
            <a:endParaRPr b="1">
              <a:latin typeface="Roboto"/>
              <a:ea typeface="Roboto"/>
              <a:cs typeface="Roboto"/>
              <a:sym typeface="Roboto"/>
            </a:endParaRPr>
          </a:p>
        </p:txBody>
      </p:sp>
      <p:cxnSp>
        <p:nvCxnSpPr>
          <p:cNvPr id="323" name="Google Shape;323;p31"/>
          <p:cNvCxnSpPr/>
          <p:nvPr/>
        </p:nvCxnSpPr>
        <p:spPr>
          <a:xfrm>
            <a:off x="2528450" y="1500900"/>
            <a:ext cx="785100" cy="1281600"/>
          </a:xfrm>
          <a:prstGeom prst="straightConnector1">
            <a:avLst/>
          </a:prstGeom>
          <a:noFill/>
          <a:ln cap="flat" cmpd="sng" w="38100">
            <a:solidFill>
              <a:srgbClr val="B7B7B7"/>
            </a:solidFill>
            <a:prstDash val="solid"/>
            <a:round/>
            <a:headEnd len="med" w="med" type="none"/>
            <a:tailEnd len="med" w="med" type="stealth"/>
          </a:ln>
        </p:spPr>
      </p:cxnSp>
      <p:cxnSp>
        <p:nvCxnSpPr>
          <p:cNvPr id="324" name="Google Shape;324;p31"/>
          <p:cNvCxnSpPr/>
          <p:nvPr/>
        </p:nvCxnSpPr>
        <p:spPr>
          <a:xfrm>
            <a:off x="2985650" y="1500900"/>
            <a:ext cx="785100" cy="1281600"/>
          </a:xfrm>
          <a:prstGeom prst="straightConnector1">
            <a:avLst/>
          </a:prstGeom>
          <a:noFill/>
          <a:ln cap="flat" cmpd="sng" w="38100">
            <a:solidFill>
              <a:srgbClr val="B7B7B7"/>
            </a:solidFill>
            <a:prstDash val="solid"/>
            <a:round/>
            <a:headEnd len="med" w="med" type="none"/>
            <a:tailEnd len="med" w="med" type="stealth"/>
          </a:ln>
        </p:spPr>
      </p:cxnSp>
      <p:cxnSp>
        <p:nvCxnSpPr>
          <p:cNvPr id="325" name="Google Shape;325;p31"/>
          <p:cNvCxnSpPr/>
          <p:nvPr/>
        </p:nvCxnSpPr>
        <p:spPr>
          <a:xfrm>
            <a:off x="3442850" y="1500900"/>
            <a:ext cx="785100" cy="1281600"/>
          </a:xfrm>
          <a:prstGeom prst="straightConnector1">
            <a:avLst/>
          </a:prstGeom>
          <a:noFill/>
          <a:ln cap="flat" cmpd="sng" w="38100">
            <a:solidFill>
              <a:srgbClr val="B7B7B7"/>
            </a:solidFill>
            <a:prstDash val="solid"/>
            <a:round/>
            <a:headEnd len="med" w="med" type="none"/>
            <a:tailEnd len="med" w="med" type="stealth"/>
          </a:ln>
        </p:spPr>
      </p:cxnSp>
      <p:sp>
        <p:nvSpPr>
          <p:cNvPr id="326" name="Google Shape;326;p31"/>
          <p:cNvSpPr txBox="1"/>
          <p:nvPr/>
        </p:nvSpPr>
        <p:spPr>
          <a:xfrm>
            <a:off x="754400" y="2459025"/>
            <a:ext cx="1110600" cy="446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Nunito"/>
                <a:ea typeface="Nunito"/>
                <a:cs typeface="Nunito"/>
                <a:sym typeface="Nunito"/>
              </a:rPr>
              <a:t>New hires?</a:t>
            </a:r>
            <a:endParaRPr>
              <a:latin typeface="Nunito"/>
              <a:ea typeface="Nunito"/>
              <a:cs typeface="Nunito"/>
              <a:sym typeface="Nunito"/>
            </a:endParaRPr>
          </a:p>
          <a:p>
            <a:pPr indent="0" lvl="0" marL="0" rtl="0" algn="ctr">
              <a:spcBef>
                <a:spcPts val="0"/>
              </a:spcBef>
              <a:spcAft>
                <a:spcPts val="0"/>
              </a:spcAft>
              <a:buNone/>
            </a:pPr>
            <a:r>
              <a:rPr lang="en">
                <a:latin typeface="Nunito"/>
                <a:ea typeface="Nunito"/>
                <a:cs typeface="Nunito"/>
                <a:sym typeface="Nunito"/>
              </a:rPr>
              <a:t>+</a:t>
            </a:r>
            <a:endParaRPr>
              <a:latin typeface="Nunito"/>
              <a:ea typeface="Nunito"/>
              <a:cs typeface="Nunito"/>
              <a:sym typeface="Nunito"/>
            </a:endParaRPr>
          </a:p>
          <a:p>
            <a:pPr indent="0" lvl="0" marL="0" rtl="0" algn="ctr">
              <a:spcBef>
                <a:spcPts val="0"/>
              </a:spcBef>
              <a:spcAft>
                <a:spcPts val="0"/>
              </a:spcAft>
              <a:buNone/>
            </a:pPr>
            <a:r>
              <a:rPr lang="en">
                <a:latin typeface="Nunito"/>
                <a:ea typeface="Nunito"/>
                <a:cs typeface="Nunito"/>
                <a:sym typeface="Nunito"/>
              </a:rPr>
              <a:t>Existing members</a:t>
            </a:r>
            <a:endParaRPr>
              <a:latin typeface="Nunito"/>
              <a:ea typeface="Nunito"/>
              <a:cs typeface="Nunito"/>
              <a:sym typeface="Nunito"/>
            </a:endParaRPr>
          </a:p>
        </p:txBody>
      </p:sp>
      <p:cxnSp>
        <p:nvCxnSpPr>
          <p:cNvPr id="327" name="Google Shape;327;p31"/>
          <p:cNvCxnSpPr/>
          <p:nvPr/>
        </p:nvCxnSpPr>
        <p:spPr>
          <a:xfrm>
            <a:off x="1309250" y="1500900"/>
            <a:ext cx="785100" cy="1281600"/>
          </a:xfrm>
          <a:prstGeom prst="straightConnector1">
            <a:avLst/>
          </a:prstGeom>
          <a:noFill/>
          <a:ln cap="flat" cmpd="sng" w="38100">
            <a:solidFill>
              <a:srgbClr val="B7B7B7"/>
            </a:solidFill>
            <a:prstDash val="solid"/>
            <a:round/>
            <a:headEnd len="med" w="med" type="none"/>
            <a:tailEnd len="med" w="med" type="stealth"/>
          </a:ln>
        </p:spPr>
      </p:cxnSp>
      <p:sp>
        <p:nvSpPr>
          <p:cNvPr id="328" name="Google Shape;328;p31"/>
          <p:cNvSpPr txBox="1"/>
          <p:nvPr/>
        </p:nvSpPr>
        <p:spPr>
          <a:xfrm>
            <a:off x="858550" y="3611950"/>
            <a:ext cx="7613100" cy="92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1200">
              <a:solidFill>
                <a:schemeClr val="dk1"/>
              </a:solidFill>
              <a:latin typeface="Nunito"/>
              <a:ea typeface="Nunito"/>
              <a:cs typeface="Nunito"/>
              <a:sym typeface="Nunito"/>
            </a:endParaRPr>
          </a:p>
          <a:p>
            <a:pPr indent="0" lvl="0" marL="0" rtl="0" algn="l">
              <a:spcBef>
                <a:spcPts val="0"/>
              </a:spcBef>
              <a:spcAft>
                <a:spcPts val="0"/>
              </a:spcAft>
              <a:buNone/>
            </a:pPr>
            <a:r>
              <a:rPr lang="en" sz="1200">
                <a:solidFill>
                  <a:schemeClr val="dk1"/>
                </a:solidFill>
                <a:latin typeface="Nunito"/>
                <a:ea typeface="Nunito"/>
                <a:cs typeface="Nunito"/>
                <a:sym typeface="Nunito"/>
              </a:rPr>
              <a:t>V7 team skills and experience needed:</a:t>
            </a:r>
            <a:endParaRPr sz="1200">
              <a:solidFill>
                <a:schemeClr val="dk1"/>
              </a:solidFill>
              <a:latin typeface="Nunito"/>
              <a:ea typeface="Nunito"/>
              <a:cs typeface="Nunito"/>
              <a:sym typeface="Nunito"/>
            </a:endParaRPr>
          </a:p>
          <a:p>
            <a:pPr indent="-304800" lvl="0" marL="457200" rtl="0" algn="l">
              <a:spcBef>
                <a:spcPts val="0"/>
              </a:spcBef>
              <a:spcAft>
                <a:spcPts val="0"/>
              </a:spcAft>
              <a:buClr>
                <a:schemeClr val="dk1"/>
              </a:buClr>
              <a:buSzPts val="1200"/>
              <a:buFont typeface="Nunito"/>
              <a:buChar char="-"/>
            </a:pPr>
            <a:r>
              <a:rPr lang="en" sz="1200">
                <a:solidFill>
                  <a:schemeClr val="dk1"/>
                </a:solidFill>
                <a:latin typeface="Nunito"/>
                <a:ea typeface="Nunito"/>
                <a:cs typeface="Nunito"/>
                <a:sym typeface="Nunito"/>
              </a:rPr>
              <a:t>Intrinsic knowledge and informed skepticism gleaned from Nairobi and Kenya operation</a:t>
            </a:r>
            <a:endParaRPr sz="1200">
              <a:solidFill>
                <a:schemeClr val="dk1"/>
              </a:solidFill>
              <a:latin typeface="Nunito"/>
              <a:ea typeface="Nunito"/>
              <a:cs typeface="Nunito"/>
              <a:sym typeface="Nunito"/>
            </a:endParaRPr>
          </a:p>
          <a:p>
            <a:pPr indent="-304800" lvl="0" marL="457200" rtl="0" algn="l">
              <a:spcBef>
                <a:spcPts val="0"/>
              </a:spcBef>
              <a:spcAft>
                <a:spcPts val="0"/>
              </a:spcAft>
              <a:buClr>
                <a:schemeClr val="dk1"/>
              </a:buClr>
              <a:buSzPts val="1200"/>
              <a:buFont typeface="Nunito"/>
              <a:buChar char="-"/>
            </a:pPr>
            <a:r>
              <a:rPr lang="en" sz="1200">
                <a:solidFill>
                  <a:schemeClr val="dk1"/>
                </a:solidFill>
                <a:latin typeface="Nunito"/>
                <a:ea typeface="Nunito"/>
                <a:cs typeface="Nunito"/>
                <a:sym typeface="Nunito"/>
              </a:rPr>
              <a:t>Technology franchising experience and fresh perspectives</a:t>
            </a:r>
            <a:endParaRPr sz="12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32"/>
          <p:cNvSpPr txBox="1"/>
          <p:nvPr>
            <p:ph type="title"/>
          </p:nvPr>
        </p:nvSpPr>
        <p:spPr>
          <a:xfrm>
            <a:off x="900113" y="68582"/>
            <a:ext cx="7899900" cy="5880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The </a:t>
            </a:r>
            <a:r>
              <a:rPr lang="en"/>
              <a:t>v7</a:t>
            </a:r>
            <a:r>
              <a:rPr lang="en"/>
              <a:t> Organisation must be optimized for developing &amp; selling enterprise solutions </a:t>
            </a:r>
            <a:endParaRPr/>
          </a:p>
        </p:txBody>
      </p:sp>
      <p:sp>
        <p:nvSpPr>
          <p:cNvPr id="334" name="Google Shape;334;p32"/>
          <p:cNvSpPr/>
          <p:nvPr/>
        </p:nvSpPr>
        <p:spPr>
          <a:xfrm>
            <a:off x="3574343" y="1450850"/>
            <a:ext cx="1538100" cy="442500"/>
          </a:xfrm>
          <a:prstGeom prst="roundRect">
            <a:avLst>
              <a:gd fmla="val 50000" name="adj"/>
            </a:avLst>
          </a:prstGeom>
          <a:solidFill>
            <a:srgbClr val="0944A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Executive </a:t>
            </a:r>
            <a:endParaRPr sz="1000">
              <a:solidFill>
                <a:srgbClr val="FFFFFF"/>
              </a:solidFill>
              <a:latin typeface="Roboto"/>
              <a:ea typeface="Roboto"/>
              <a:cs typeface="Roboto"/>
              <a:sym typeface="Roboto"/>
            </a:endParaRPr>
          </a:p>
          <a:p>
            <a:pPr indent="0" lvl="0" marL="0" rtl="0" algn="ctr">
              <a:spcBef>
                <a:spcPts val="0"/>
              </a:spcBef>
              <a:spcAft>
                <a:spcPts val="0"/>
              </a:spcAft>
              <a:buNone/>
            </a:pPr>
            <a:r>
              <a:rPr lang="en" sz="1000">
                <a:solidFill>
                  <a:srgbClr val="FFFFFF"/>
                </a:solidFill>
                <a:latin typeface="Roboto"/>
                <a:ea typeface="Roboto"/>
                <a:cs typeface="Roboto"/>
                <a:sym typeface="Roboto"/>
              </a:rPr>
              <a:t>(KOKO Solutions)</a:t>
            </a:r>
            <a:endParaRPr sz="1000">
              <a:solidFill>
                <a:srgbClr val="FFFFFF"/>
              </a:solidFill>
              <a:latin typeface="Roboto"/>
              <a:ea typeface="Roboto"/>
              <a:cs typeface="Roboto"/>
              <a:sym typeface="Roboto"/>
            </a:endParaRPr>
          </a:p>
        </p:txBody>
      </p:sp>
      <p:sp>
        <p:nvSpPr>
          <p:cNvPr id="335" name="Google Shape;335;p32"/>
          <p:cNvSpPr/>
          <p:nvPr/>
        </p:nvSpPr>
        <p:spPr>
          <a:xfrm>
            <a:off x="4301590" y="2350551"/>
            <a:ext cx="1538100" cy="442500"/>
          </a:xfrm>
          <a:prstGeom prst="roundRect">
            <a:avLst>
              <a:gd fmla="val 50000" name="adj"/>
            </a:avLst>
          </a:prstGeom>
          <a:solidFill>
            <a:srgbClr val="0D5DD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Solution Owner</a:t>
            </a:r>
            <a:br>
              <a:rPr lang="en" sz="1000">
                <a:solidFill>
                  <a:srgbClr val="FFFFFF"/>
                </a:solidFill>
                <a:latin typeface="Roboto"/>
                <a:ea typeface="Roboto"/>
                <a:cs typeface="Roboto"/>
                <a:sym typeface="Roboto"/>
              </a:rPr>
            </a:br>
            <a:r>
              <a:rPr lang="en" sz="900">
                <a:solidFill>
                  <a:srgbClr val="FFFFFF"/>
                </a:solidFill>
                <a:latin typeface="Roboto"/>
                <a:ea typeface="Roboto"/>
                <a:cs typeface="Roboto"/>
                <a:sym typeface="Roboto"/>
              </a:rPr>
              <a:t>(Consumer Solutions)</a:t>
            </a:r>
            <a:endParaRPr sz="900">
              <a:solidFill>
                <a:srgbClr val="FFFFFF"/>
              </a:solidFill>
            </a:endParaRPr>
          </a:p>
        </p:txBody>
      </p:sp>
      <p:sp>
        <p:nvSpPr>
          <p:cNvPr id="336" name="Google Shape;336;p32"/>
          <p:cNvSpPr/>
          <p:nvPr/>
        </p:nvSpPr>
        <p:spPr>
          <a:xfrm>
            <a:off x="1804047" y="2350551"/>
            <a:ext cx="1538100" cy="442500"/>
          </a:xfrm>
          <a:prstGeom prst="roundRect">
            <a:avLst>
              <a:gd fmla="val 50000" name="adj"/>
            </a:avLst>
          </a:prstGeom>
          <a:solidFill>
            <a:srgbClr val="0D5DD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Solution Owner </a:t>
            </a:r>
            <a:endParaRPr sz="1000">
              <a:solidFill>
                <a:srgbClr val="FFFFFF"/>
              </a:solidFill>
              <a:latin typeface="Roboto"/>
              <a:ea typeface="Roboto"/>
              <a:cs typeface="Roboto"/>
              <a:sym typeface="Roboto"/>
            </a:endParaRPr>
          </a:p>
          <a:p>
            <a:pPr indent="0" lvl="0" marL="0" rtl="0" algn="ctr">
              <a:spcBef>
                <a:spcPts val="0"/>
              </a:spcBef>
              <a:spcAft>
                <a:spcPts val="0"/>
              </a:spcAft>
              <a:buNone/>
            </a:pPr>
            <a:r>
              <a:rPr lang="en" sz="1000">
                <a:solidFill>
                  <a:srgbClr val="FFFFFF"/>
                </a:solidFill>
                <a:latin typeface="Roboto"/>
                <a:ea typeface="Roboto"/>
                <a:cs typeface="Roboto"/>
                <a:sym typeface="Roboto"/>
              </a:rPr>
              <a:t>(Partner Solutions)</a:t>
            </a:r>
            <a:endParaRPr sz="1000">
              <a:solidFill>
                <a:srgbClr val="FFFFFF"/>
              </a:solidFill>
              <a:latin typeface="Roboto"/>
              <a:ea typeface="Roboto"/>
              <a:cs typeface="Roboto"/>
              <a:sym typeface="Roboto"/>
            </a:endParaRPr>
          </a:p>
        </p:txBody>
      </p:sp>
      <p:sp>
        <p:nvSpPr>
          <p:cNvPr id="337" name="Google Shape;337;p32"/>
          <p:cNvSpPr/>
          <p:nvPr/>
        </p:nvSpPr>
        <p:spPr>
          <a:xfrm>
            <a:off x="958800" y="3250253"/>
            <a:ext cx="1538100" cy="442500"/>
          </a:xfrm>
          <a:prstGeom prst="roundRect">
            <a:avLst>
              <a:gd fmla="val 50000" name="adj"/>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Roboto"/>
                <a:ea typeface="Roboto"/>
                <a:cs typeface="Roboto"/>
                <a:sym typeface="Roboto"/>
              </a:rPr>
              <a:t>Software Eng</a:t>
            </a:r>
            <a:endParaRPr/>
          </a:p>
        </p:txBody>
      </p:sp>
      <p:sp>
        <p:nvSpPr>
          <p:cNvPr id="338" name="Google Shape;338;p32"/>
          <p:cNvSpPr/>
          <p:nvPr/>
        </p:nvSpPr>
        <p:spPr>
          <a:xfrm>
            <a:off x="2649293" y="3250253"/>
            <a:ext cx="1538100" cy="442500"/>
          </a:xfrm>
          <a:prstGeom prst="roundRect">
            <a:avLst>
              <a:gd fmla="val 50000" name="adj"/>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Roboto"/>
                <a:ea typeface="Roboto"/>
                <a:cs typeface="Roboto"/>
                <a:sym typeface="Roboto"/>
              </a:rPr>
              <a:t>Hardware </a:t>
            </a:r>
            <a:r>
              <a:rPr lang="en" sz="1000">
                <a:solidFill>
                  <a:schemeClr val="dk1"/>
                </a:solidFill>
                <a:latin typeface="Roboto"/>
                <a:ea typeface="Roboto"/>
                <a:cs typeface="Roboto"/>
                <a:sym typeface="Roboto"/>
              </a:rPr>
              <a:t>Eng</a:t>
            </a:r>
            <a:endParaRPr/>
          </a:p>
        </p:txBody>
      </p:sp>
      <p:sp>
        <p:nvSpPr>
          <p:cNvPr id="339" name="Google Shape;339;p32"/>
          <p:cNvSpPr/>
          <p:nvPr/>
        </p:nvSpPr>
        <p:spPr>
          <a:xfrm>
            <a:off x="4499400" y="3250253"/>
            <a:ext cx="1538100" cy="442500"/>
          </a:xfrm>
          <a:prstGeom prst="roundRect">
            <a:avLst>
              <a:gd fmla="val 50000" name="adj"/>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Roboto"/>
                <a:ea typeface="Roboto"/>
                <a:cs typeface="Roboto"/>
                <a:sym typeface="Roboto"/>
              </a:rPr>
              <a:t>Support </a:t>
            </a:r>
            <a:endParaRPr/>
          </a:p>
        </p:txBody>
      </p:sp>
      <p:sp>
        <p:nvSpPr>
          <p:cNvPr id="340" name="Google Shape;340;p32"/>
          <p:cNvSpPr/>
          <p:nvPr/>
        </p:nvSpPr>
        <p:spPr>
          <a:xfrm>
            <a:off x="6189893" y="3250253"/>
            <a:ext cx="1538100" cy="442500"/>
          </a:xfrm>
          <a:prstGeom prst="roundRect">
            <a:avLst>
              <a:gd fmla="val 50000" name="adj"/>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Roboto"/>
                <a:ea typeface="Roboto"/>
                <a:cs typeface="Roboto"/>
                <a:sym typeface="Roboto"/>
              </a:rPr>
              <a:t>Data &amp; BI</a:t>
            </a:r>
            <a:endParaRPr/>
          </a:p>
        </p:txBody>
      </p:sp>
      <p:cxnSp>
        <p:nvCxnSpPr>
          <p:cNvPr id="341" name="Google Shape;341;p32"/>
          <p:cNvCxnSpPr>
            <a:stCxn id="334" idx="2"/>
            <a:endCxn id="335" idx="0"/>
          </p:cNvCxnSpPr>
          <p:nvPr/>
        </p:nvCxnSpPr>
        <p:spPr>
          <a:xfrm flipH="1" rot="-5400000">
            <a:off x="4478393" y="1758350"/>
            <a:ext cx="457200" cy="727200"/>
          </a:xfrm>
          <a:prstGeom prst="bentConnector3">
            <a:avLst>
              <a:gd fmla="val 50000" name="adj1"/>
            </a:avLst>
          </a:prstGeom>
          <a:noFill/>
          <a:ln cap="flat" cmpd="sng" w="9525">
            <a:solidFill>
              <a:srgbClr val="C2C2C2"/>
            </a:solidFill>
            <a:prstDash val="solid"/>
            <a:round/>
            <a:headEnd len="sm" w="sm" type="none"/>
            <a:tailEnd len="sm" w="sm" type="none"/>
          </a:ln>
        </p:spPr>
      </p:cxnSp>
      <p:cxnSp>
        <p:nvCxnSpPr>
          <p:cNvPr id="342" name="Google Shape;342;p32"/>
          <p:cNvCxnSpPr>
            <a:stCxn id="336" idx="0"/>
            <a:endCxn id="334" idx="2"/>
          </p:cNvCxnSpPr>
          <p:nvPr/>
        </p:nvCxnSpPr>
        <p:spPr>
          <a:xfrm rot="-5400000">
            <a:off x="3229647" y="1236801"/>
            <a:ext cx="457200" cy="1770300"/>
          </a:xfrm>
          <a:prstGeom prst="bentConnector3">
            <a:avLst>
              <a:gd fmla="val 50000" name="adj1"/>
            </a:avLst>
          </a:prstGeom>
          <a:noFill/>
          <a:ln cap="flat" cmpd="sng" w="9525">
            <a:solidFill>
              <a:srgbClr val="C2C2C2"/>
            </a:solidFill>
            <a:prstDash val="solid"/>
            <a:round/>
            <a:headEnd len="sm" w="sm" type="none"/>
            <a:tailEnd len="sm" w="sm" type="none"/>
          </a:ln>
        </p:spPr>
      </p:cxnSp>
      <p:cxnSp>
        <p:nvCxnSpPr>
          <p:cNvPr id="343" name="Google Shape;343;p32"/>
          <p:cNvCxnSpPr>
            <a:stCxn id="336" idx="2"/>
            <a:endCxn id="338" idx="0"/>
          </p:cNvCxnSpPr>
          <p:nvPr/>
        </p:nvCxnSpPr>
        <p:spPr>
          <a:xfrm flipH="1" rot="-5400000">
            <a:off x="2767047" y="2599101"/>
            <a:ext cx="457200" cy="845100"/>
          </a:xfrm>
          <a:prstGeom prst="bentConnector3">
            <a:avLst>
              <a:gd fmla="val 50000" name="adj1"/>
            </a:avLst>
          </a:prstGeom>
          <a:noFill/>
          <a:ln cap="flat" cmpd="sng" w="9525">
            <a:solidFill>
              <a:srgbClr val="C2C2C2"/>
            </a:solidFill>
            <a:prstDash val="dash"/>
            <a:round/>
            <a:headEnd len="sm" w="sm" type="none"/>
            <a:tailEnd len="sm" w="sm" type="none"/>
          </a:ln>
        </p:spPr>
      </p:cxnSp>
      <p:cxnSp>
        <p:nvCxnSpPr>
          <p:cNvPr id="344" name="Google Shape;344;p32"/>
          <p:cNvCxnSpPr>
            <a:stCxn id="337" idx="0"/>
            <a:endCxn id="336" idx="2"/>
          </p:cNvCxnSpPr>
          <p:nvPr/>
        </p:nvCxnSpPr>
        <p:spPr>
          <a:xfrm rot="-5400000">
            <a:off x="1921800" y="2599103"/>
            <a:ext cx="457200" cy="845100"/>
          </a:xfrm>
          <a:prstGeom prst="bentConnector3">
            <a:avLst>
              <a:gd fmla="val 50000" name="adj1"/>
            </a:avLst>
          </a:prstGeom>
          <a:noFill/>
          <a:ln cap="flat" cmpd="sng" w="9525">
            <a:solidFill>
              <a:srgbClr val="C2C2C2"/>
            </a:solidFill>
            <a:prstDash val="dash"/>
            <a:round/>
            <a:headEnd len="sm" w="sm" type="none"/>
            <a:tailEnd len="sm" w="sm" type="none"/>
          </a:ln>
        </p:spPr>
      </p:cxnSp>
      <p:cxnSp>
        <p:nvCxnSpPr>
          <p:cNvPr id="345" name="Google Shape;345;p32"/>
          <p:cNvCxnSpPr>
            <a:stCxn id="335" idx="2"/>
            <a:endCxn id="340" idx="0"/>
          </p:cNvCxnSpPr>
          <p:nvPr/>
        </p:nvCxnSpPr>
        <p:spPr>
          <a:xfrm flipH="1" rot="-5400000">
            <a:off x="5786140" y="2077551"/>
            <a:ext cx="457200" cy="1888200"/>
          </a:xfrm>
          <a:prstGeom prst="bentConnector3">
            <a:avLst>
              <a:gd fmla="val 50000" name="adj1"/>
            </a:avLst>
          </a:prstGeom>
          <a:noFill/>
          <a:ln cap="flat" cmpd="sng" w="9525">
            <a:solidFill>
              <a:srgbClr val="C2C2C2"/>
            </a:solidFill>
            <a:prstDash val="dash"/>
            <a:round/>
            <a:headEnd len="sm" w="sm" type="none"/>
            <a:tailEnd len="sm" w="sm" type="none"/>
          </a:ln>
        </p:spPr>
      </p:cxnSp>
      <p:cxnSp>
        <p:nvCxnSpPr>
          <p:cNvPr id="346" name="Google Shape;346;p32"/>
          <p:cNvCxnSpPr>
            <a:stCxn id="339" idx="0"/>
            <a:endCxn id="335" idx="2"/>
          </p:cNvCxnSpPr>
          <p:nvPr/>
        </p:nvCxnSpPr>
        <p:spPr>
          <a:xfrm flipH="1" rot="5400000">
            <a:off x="4941000" y="2922803"/>
            <a:ext cx="457200" cy="197700"/>
          </a:xfrm>
          <a:prstGeom prst="bentConnector3">
            <a:avLst>
              <a:gd fmla="val 50000" name="adj1"/>
            </a:avLst>
          </a:prstGeom>
          <a:noFill/>
          <a:ln cap="flat" cmpd="sng" w="9525">
            <a:solidFill>
              <a:srgbClr val="C2C2C2"/>
            </a:solidFill>
            <a:prstDash val="dash"/>
            <a:round/>
            <a:headEnd len="sm" w="sm" type="none"/>
            <a:tailEnd len="sm" w="sm" type="none"/>
          </a:ln>
        </p:spPr>
      </p:cxnSp>
      <p:cxnSp>
        <p:nvCxnSpPr>
          <p:cNvPr id="347" name="Google Shape;347;p32"/>
          <p:cNvCxnSpPr>
            <a:endCxn id="335" idx="2"/>
          </p:cNvCxnSpPr>
          <p:nvPr/>
        </p:nvCxnSpPr>
        <p:spPr>
          <a:xfrm flipH="1" rot="10800000">
            <a:off x="2376640" y="2793051"/>
            <a:ext cx="2694000" cy="220200"/>
          </a:xfrm>
          <a:prstGeom prst="bentConnector2">
            <a:avLst/>
          </a:prstGeom>
          <a:noFill/>
          <a:ln cap="flat" cmpd="sng" w="9525">
            <a:solidFill>
              <a:srgbClr val="C2C2C2"/>
            </a:solidFill>
            <a:prstDash val="dash"/>
            <a:round/>
            <a:headEnd len="sm" w="sm" type="none"/>
            <a:tailEnd len="sm" w="sm" type="none"/>
          </a:ln>
        </p:spPr>
      </p:cxnSp>
      <p:sp>
        <p:nvSpPr>
          <p:cNvPr id="348" name="Google Shape;348;p32"/>
          <p:cNvSpPr txBox="1"/>
          <p:nvPr/>
        </p:nvSpPr>
        <p:spPr>
          <a:xfrm>
            <a:off x="4977325" y="1367550"/>
            <a:ext cx="2170800" cy="389400"/>
          </a:xfrm>
          <a:prstGeom prst="rect">
            <a:avLst/>
          </a:prstGeom>
          <a:noFill/>
          <a:ln>
            <a:noFill/>
          </a:ln>
        </p:spPr>
        <p:txBody>
          <a:bodyPr anchorCtr="0" anchor="t" bIns="91425" lIns="91425" spcFirstLastPara="1" rIns="91425" wrap="square" tIns="91425">
            <a:noAutofit/>
          </a:bodyPr>
          <a:lstStyle/>
          <a:p>
            <a:pPr indent="-279400" lvl="0" marL="457200" rtl="0" algn="l">
              <a:spcBef>
                <a:spcPts val="0"/>
              </a:spcBef>
              <a:spcAft>
                <a:spcPts val="0"/>
              </a:spcAft>
              <a:buSzPts val="800"/>
              <a:buFont typeface="Nunito"/>
              <a:buChar char="-"/>
            </a:pPr>
            <a:r>
              <a:rPr lang="en" sz="800">
                <a:latin typeface="Nunito"/>
                <a:ea typeface="Nunito"/>
                <a:cs typeface="Nunito"/>
                <a:sym typeface="Nunito"/>
              </a:rPr>
              <a:t>Enterprise sales to KOKO licensees</a:t>
            </a:r>
            <a:endParaRPr sz="800">
              <a:latin typeface="Nunito"/>
              <a:ea typeface="Nunito"/>
              <a:cs typeface="Nunito"/>
              <a:sym typeface="Nunito"/>
            </a:endParaRPr>
          </a:p>
          <a:p>
            <a:pPr indent="-279400" lvl="0" marL="457200" rtl="0" algn="l">
              <a:spcBef>
                <a:spcPts val="0"/>
              </a:spcBef>
              <a:spcAft>
                <a:spcPts val="0"/>
              </a:spcAft>
              <a:buSzPts val="800"/>
              <a:buFont typeface="Nunito"/>
              <a:buChar char="-"/>
            </a:pPr>
            <a:r>
              <a:rPr lang="en" sz="800">
                <a:latin typeface="Nunito"/>
                <a:ea typeface="Nunito"/>
                <a:cs typeface="Nunito"/>
                <a:sym typeface="Nunito"/>
              </a:rPr>
              <a:t>Business </a:t>
            </a:r>
            <a:r>
              <a:rPr lang="en" sz="800">
                <a:latin typeface="Nunito"/>
                <a:ea typeface="Nunito"/>
                <a:cs typeface="Nunito"/>
                <a:sym typeface="Nunito"/>
              </a:rPr>
              <a:t>development</a:t>
            </a:r>
            <a:r>
              <a:rPr lang="en" sz="800">
                <a:latin typeface="Nunito"/>
                <a:ea typeface="Nunito"/>
                <a:cs typeface="Nunito"/>
                <a:sym typeface="Nunito"/>
              </a:rPr>
              <a:t> </a:t>
            </a:r>
            <a:endParaRPr sz="800">
              <a:latin typeface="Nunito"/>
              <a:ea typeface="Nunito"/>
              <a:cs typeface="Nunito"/>
              <a:sym typeface="Nunito"/>
            </a:endParaRPr>
          </a:p>
          <a:p>
            <a:pPr indent="-279400" lvl="0" marL="457200" rtl="0" algn="l">
              <a:spcBef>
                <a:spcPts val="0"/>
              </a:spcBef>
              <a:spcAft>
                <a:spcPts val="0"/>
              </a:spcAft>
              <a:buSzPts val="800"/>
              <a:buFont typeface="Nunito"/>
              <a:buChar char="-"/>
            </a:pPr>
            <a:r>
              <a:rPr lang="en" sz="800">
                <a:latin typeface="Nunito"/>
                <a:ea typeface="Nunito"/>
                <a:cs typeface="Nunito"/>
                <a:sym typeface="Nunito"/>
              </a:rPr>
              <a:t>Account mgmt  </a:t>
            </a:r>
            <a:endParaRPr sz="800">
              <a:latin typeface="Nunito"/>
              <a:ea typeface="Nunito"/>
              <a:cs typeface="Nunito"/>
              <a:sym typeface="Nunito"/>
            </a:endParaRPr>
          </a:p>
        </p:txBody>
      </p:sp>
      <p:sp>
        <p:nvSpPr>
          <p:cNvPr id="349" name="Google Shape;349;p32"/>
          <p:cNvSpPr txBox="1"/>
          <p:nvPr/>
        </p:nvSpPr>
        <p:spPr>
          <a:xfrm>
            <a:off x="154550" y="2224650"/>
            <a:ext cx="2170800" cy="389400"/>
          </a:xfrm>
          <a:prstGeom prst="rect">
            <a:avLst/>
          </a:prstGeom>
          <a:noFill/>
          <a:ln>
            <a:noFill/>
          </a:ln>
        </p:spPr>
        <p:txBody>
          <a:bodyPr anchorCtr="0" anchor="t" bIns="91425" lIns="91425" spcFirstLastPara="1" rIns="91425" wrap="square" tIns="91425">
            <a:noAutofit/>
          </a:bodyPr>
          <a:lstStyle/>
          <a:p>
            <a:pPr indent="-279400" lvl="0" marL="457200" rtl="0" algn="l">
              <a:spcBef>
                <a:spcPts val="0"/>
              </a:spcBef>
              <a:spcAft>
                <a:spcPts val="0"/>
              </a:spcAft>
              <a:buSzPts val="800"/>
              <a:buFont typeface="Nunito"/>
              <a:buChar char="-"/>
            </a:pPr>
            <a:r>
              <a:rPr lang="en" sz="800">
                <a:latin typeface="Nunito"/>
                <a:ea typeface="Nunito"/>
                <a:cs typeface="Nunito"/>
                <a:sym typeface="Nunito"/>
              </a:rPr>
              <a:t>Understand market needs </a:t>
            </a:r>
            <a:endParaRPr sz="800">
              <a:latin typeface="Nunito"/>
              <a:ea typeface="Nunito"/>
              <a:cs typeface="Nunito"/>
              <a:sym typeface="Nunito"/>
            </a:endParaRPr>
          </a:p>
          <a:p>
            <a:pPr indent="-279400" lvl="0" marL="457200" rtl="0" algn="l">
              <a:spcBef>
                <a:spcPts val="0"/>
              </a:spcBef>
              <a:spcAft>
                <a:spcPts val="0"/>
              </a:spcAft>
              <a:buSzPts val="800"/>
              <a:buFont typeface="Nunito"/>
              <a:buChar char="-"/>
            </a:pPr>
            <a:r>
              <a:rPr lang="en" sz="800">
                <a:latin typeface="Nunito"/>
                <a:ea typeface="Nunito"/>
                <a:cs typeface="Nunito"/>
                <a:sym typeface="Nunito"/>
              </a:rPr>
              <a:t>Build  &amp; develop tech </a:t>
            </a:r>
            <a:br>
              <a:rPr lang="en" sz="800">
                <a:latin typeface="Nunito"/>
                <a:ea typeface="Nunito"/>
                <a:cs typeface="Nunito"/>
                <a:sym typeface="Nunito"/>
              </a:rPr>
            </a:br>
            <a:r>
              <a:rPr lang="en" sz="800">
                <a:latin typeface="Nunito"/>
                <a:ea typeface="Nunito"/>
                <a:cs typeface="Nunito"/>
                <a:sym typeface="Nunito"/>
              </a:rPr>
              <a:t>roadmaps (HW &amp; SW) </a:t>
            </a:r>
            <a:endParaRPr sz="800">
              <a:latin typeface="Nunito"/>
              <a:ea typeface="Nunito"/>
              <a:cs typeface="Nunito"/>
              <a:sym typeface="Nunito"/>
            </a:endParaRPr>
          </a:p>
          <a:p>
            <a:pPr indent="-279400" lvl="0" marL="457200" rtl="0" algn="l">
              <a:spcBef>
                <a:spcPts val="0"/>
              </a:spcBef>
              <a:spcAft>
                <a:spcPts val="0"/>
              </a:spcAft>
              <a:buSzPts val="800"/>
              <a:buFont typeface="Nunito"/>
              <a:buChar char="-"/>
            </a:pPr>
            <a:r>
              <a:rPr lang="en" sz="800">
                <a:latin typeface="Nunito"/>
                <a:ea typeface="Nunito"/>
                <a:cs typeface="Nunito"/>
                <a:sym typeface="Nunito"/>
              </a:rPr>
              <a:t>Support sales &amp; delivery </a:t>
            </a:r>
            <a:endParaRPr sz="800">
              <a:latin typeface="Nunito"/>
              <a:ea typeface="Nunito"/>
              <a:cs typeface="Nunito"/>
              <a:sym typeface="Nunito"/>
            </a:endParaRPr>
          </a:p>
        </p:txBody>
      </p:sp>
      <p:sp>
        <p:nvSpPr>
          <p:cNvPr id="350" name="Google Shape;350;p32"/>
          <p:cNvSpPr/>
          <p:nvPr/>
        </p:nvSpPr>
        <p:spPr>
          <a:xfrm>
            <a:off x="6642640" y="2350551"/>
            <a:ext cx="1538100" cy="442500"/>
          </a:xfrm>
          <a:prstGeom prst="roundRect">
            <a:avLst>
              <a:gd fmla="val 50000" name="adj"/>
            </a:avLst>
          </a:prstGeom>
          <a:solidFill>
            <a:srgbClr val="0D5DD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lt1"/>
                </a:solidFill>
                <a:latin typeface="Roboto"/>
                <a:ea typeface="Roboto"/>
                <a:cs typeface="Roboto"/>
                <a:sym typeface="Roboto"/>
              </a:rPr>
              <a:t>Solution Owner</a:t>
            </a:r>
            <a:br>
              <a:rPr lang="en" sz="1000">
                <a:solidFill>
                  <a:schemeClr val="lt1"/>
                </a:solidFill>
                <a:latin typeface="Roboto"/>
                <a:ea typeface="Roboto"/>
                <a:cs typeface="Roboto"/>
                <a:sym typeface="Roboto"/>
              </a:rPr>
            </a:br>
            <a:r>
              <a:rPr lang="en" sz="900">
                <a:solidFill>
                  <a:schemeClr val="lt1"/>
                </a:solidFill>
                <a:latin typeface="Roboto"/>
                <a:ea typeface="Roboto"/>
                <a:cs typeface="Roboto"/>
                <a:sym typeface="Roboto"/>
              </a:rPr>
              <a:t>(Operator Solutions)</a:t>
            </a:r>
            <a:endParaRPr sz="1000">
              <a:solidFill>
                <a:srgbClr val="FFFFFF"/>
              </a:solidFill>
              <a:latin typeface="Roboto"/>
              <a:ea typeface="Roboto"/>
              <a:cs typeface="Roboto"/>
              <a:sym typeface="Roboto"/>
            </a:endParaRPr>
          </a:p>
        </p:txBody>
      </p:sp>
      <p:cxnSp>
        <p:nvCxnSpPr>
          <p:cNvPr id="351" name="Google Shape;351;p32"/>
          <p:cNvCxnSpPr>
            <a:stCxn id="334" idx="2"/>
            <a:endCxn id="350" idx="0"/>
          </p:cNvCxnSpPr>
          <p:nvPr/>
        </p:nvCxnSpPr>
        <p:spPr>
          <a:xfrm flipH="1" rot="-5400000">
            <a:off x="5648993" y="587750"/>
            <a:ext cx="457200" cy="3068400"/>
          </a:xfrm>
          <a:prstGeom prst="bentConnector3">
            <a:avLst>
              <a:gd fmla="val 50000" name="adj1"/>
            </a:avLst>
          </a:prstGeom>
          <a:noFill/>
          <a:ln cap="flat" cmpd="sng" w="9525">
            <a:solidFill>
              <a:srgbClr val="C2C2C2"/>
            </a:solidFill>
            <a:prstDash val="solid"/>
            <a:round/>
            <a:headEnd len="sm" w="sm" type="none"/>
            <a:tailEnd len="sm" w="sm" type="none"/>
          </a:ln>
        </p:spPr>
      </p:cxnSp>
      <p:cxnSp>
        <p:nvCxnSpPr>
          <p:cNvPr id="352" name="Google Shape;352;p32"/>
          <p:cNvCxnSpPr/>
          <p:nvPr/>
        </p:nvCxnSpPr>
        <p:spPr>
          <a:xfrm flipH="1" rot="10800000">
            <a:off x="4715715" y="2793051"/>
            <a:ext cx="2694000" cy="220200"/>
          </a:xfrm>
          <a:prstGeom prst="bentConnector2">
            <a:avLst/>
          </a:prstGeom>
          <a:noFill/>
          <a:ln cap="flat" cmpd="sng" w="9525">
            <a:solidFill>
              <a:srgbClr val="C2C2C2"/>
            </a:solidFill>
            <a:prstDash val="dash"/>
            <a:round/>
            <a:headEnd len="sm" w="sm" type="none"/>
            <a:tailEnd len="sm" w="sm" type="none"/>
          </a:ln>
        </p:spPr>
      </p:cxnSp>
      <p:sp>
        <p:nvSpPr>
          <p:cNvPr id="353" name="Google Shape;353;p32"/>
          <p:cNvSpPr txBox="1"/>
          <p:nvPr/>
        </p:nvSpPr>
        <p:spPr>
          <a:xfrm>
            <a:off x="8528450" y="2320550"/>
            <a:ext cx="350400" cy="22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Nunito"/>
                <a:ea typeface="Nunito"/>
                <a:cs typeface="Nunito"/>
                <a:sym typeface="Nunito"/>
              </a:rPr>
              <a:t>...</a:t>
            </a:r>
            <a:endParaRPr>
              <a:latin typeface="Nunito"/>
              <a:ea typeface="Nunito"/>
              <a:cs typeface="Nunito"/>
              <a:sym typeface="Nuni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33"/>
          <p:cNvSpPr txBox="1"/>
          <p:nvPr>
            <p:ph type="title"/>
          </p:nvPr>
        </p:nvSpPr>
        <p:spPr>
          <a:xfrm>
            <a:off x="5055394" y="2025215"/>
            <a:ext cx="3822000" cy="5598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Preparing for v7</a:t>
            </a:r>
            <a:endParaRPr/>
          </a:p>
        </p:txBody>
      </p:sp>
      <p:sp>
        <p:nvSpPr>
          <p:cNvPr id="359" name="Google Shape;359;p33"/>
          <p:cNvSpPr txBox="1"/>
          <p:nvPr>
            <p:ph idx="1" type="subTitle"/>
          </p:nvPr>
        </p:nvSpPr>
        <p:spPr>
          <a:xfrm>
            <a:off x="5055393" y="2859727"/>
            <a:ext cx="3822000" cy="5598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lang="en"/>
              <a:t>Improvements in how we work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34"/>
          <p:cNvSpPr txBox="1"/>
          <p:nvPr>
            <p:ph type="title"/>
          </p:nvPr>
        </p:nvSpPr>
        <p:spPr>
          <a:xfrm>
            <a:off x="900113" y="68582"/>
            <a:ext cx="7899900" cy="5880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Key Themes to keep in mind: </a:t>
            </a:r>
            <a:endParaRPr/>
          </a:p>
        </p:txBody>
      </p:sp>
      <p:sp>
        <p:nvSpPr>
          <p:cNvPr id="365" name="Google Shape;365;p34"/>
          <p:cNvSpPr txBox="1"/>
          <p:nvPr/>
        </p:nvSpPr>
        <p:spPr>
          <a:xfrm>
            <a:off x="373125" y="1016625"/>
            <a:ext cx="8671500" cy="3604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200">
                <a:solidFill>
                  <a:schemeClr val="dk1"/>
                </a:solidFill>
                <a:latin typeface="Calibri"/>
                <a:ea typeface="Calibri"/>
                <a:cs typeface="Calibri"/>
                <a:sym typeface="Calibri"/>
              </a:rPr>
              <a:t>Version 6.x</a:t>
            </a:r>
            <a:endParaRPr b="1" sz="1200">
              <a:solidFill>
                <a:schemeClr val="dk1"/>
              </a:solidFill>
              <a:latin typeface="Calibri"/>
              <a:ea typeface="Calibri"/>
              <a:cs typeface="Calibri"/>
              <a:sym typeface="Calibri"/>
            </a:endParaRPr>
          </a:p>
          <a:p>
            <a:pPr indent="457200" lvl="0" marL="0" rtl="0" algn="l">
              <a:lnSpc>
                <a:spcPct val="115000"/>
              </a:lnSpc>
              <a:spcBef>
                <a:spcPts val="0"/>
              </a:spcBef>
              <a:spcAft>
                <a:spcPts val="0"/>
              </a:spcAft>
              <a:buNone/>
            </a:pPr>
            <a:r>
              <a:rPr b="1" lang="en" sz="1200">
                <a:solidFill>
                  <a:schemeClr val="dk1"/>
                </a:solidFill>
                <a:latin typeface="Calibri"/>
                <a:ea typeface="Calibri"/>
                <a:cs typeface="Calibri"/>
                <a:sym typeface="Calibri"/>
              </a:rPr>
              <a:t>Theme 1. Proactive Product Improvements:</a:t>
            </a:r>
            <a:endParaRPr b="1" sz="1200">
              <a:solidFill>
                <a:schemeClr val="dk1"/>
              </a:solidFill>
              <a:latin typeface="Calibri"/>
              <a:ea typeface="Calibri"/>
              <a:cs typeface="Calibri"/>
              <a:sym typeface="Calibri"/>
            </a:endParaRPr>
          </a:p>
          <a:p>
            <a:pPr indent="457200" lvl="0" marL="0" rtl="0" algn="l">
              <a:lnSpc>
                <a:spcPct val="115000"/>
              </a:lnSpc>
              <a:spcBef>
                <a:spcPts val="0"/>
              </a:spcBef>
              <a:spcAft>
                <a:spcPts val="0"/>
              </a:spcAft>
              <a:buNone/>
            </a:pPr>
            <a:r>
              <a:rPr i="1" lang="en" sz="1200">
                <a:solidFill>
                  <a:schemeClr val="dk1"/>
                </a:solidFill>
                <a:latin typeface="Calibri"/>
                <a:ea typeface="Calibri"/>
                <a:cs typeface="Calibri"/>
                <a:sym typeface="Calibri"/>
              </a:rPr>
              <a:t>Goal 1.1</a:t>
            </a:r>
            <a:r>
              <a:rPr lang="en" sz="1200">
                <a:solidFill>
                  <a:schemeClr val="dk1"/>
                </a:solidFill>
                <a:latin typeface="Calibri"/>
                <a:ea typeface="Calibri"/>
                <a:cs typeface="Calibri"/>
                <a:sym typeface="Calibri"/>
              </a:rPr>
              <a:t> Review existing products and features and identify </a:t>
            </a:r>
            <a:r>
              <a:rPr lang="en" sz="1200" u="sng">
                <a:solidFill>
                  <a:schemeClr val="dk1"/>
                </a:solidFill>
                <a:latin typeface="Calibri"/>
                <a:ea typeface="Calibri"/>
                <a:cs typeface="Calibri"/>
                <a:sym typeface="Calibri"/>
              </a:rPr>
              <a:t>critical </a:t>
            </a:r>
            <a:r>
              <a:rPr lang="en" sz="1200">
                <a:solidFill>
                  <a:schemeClr val="dk1"/>
                </a:solidFill>
                <a:latin typeface="Calibri"/>
                <a:ea typeface="Calibri"/>
                <a:cs typeface="Calibri"/>
                <a:sym typeface="Calibri"/>
              </a:rPr>
              <a:t>usability, functionality and performance improvements</a:t>
            </a:r>
            <a:endParaRPr sz="1200">
              <a:solidFill>
                <a:schemeClr val="dk1"/>
              </a:solidFill>
              <a:latin typeface="Calibri"/>
              <a:ea typeface="Calibri"/>
              <a:cs typeface="Calibri"/>
              <a:sym typeface="Calibri"/>
            </a:endParaRPr>
          </a:p>
          <a:p>
            <a:pPr indent="457200" lvl="0" marL="0" rtl="0" algn="l">
              <a:lnSpc>
                <a:spcPct val="115000"/>
              </a:lnSpc>
              <a:spcBef>
                <a:spcPts val="0"/>
              </a:spcBef>
              <a:spcAft>
                <a:spcPts val="0"/>
              </a:spcAft>
              <a:buNone/>
            </a:pPr>
            <a:r>
              <a:rPr i="1" lang="en" sz="1200">
                <a:solidFill>
                  <a:schemeClr val="dk1"/>
                </a:solidFill>
                <a:latin typeface="Calibri"/>
                <a:ea typeface="Calibri"/>
                <a:cs typeface="Calibri"/>
                <a:sym typeface="Calibri"/>
              </a:rPr>
              <a:t>Goal 1.2</a:t>
            </a:r>
            <a:r>
              <a:rPr lang="en" sz="1200">
                <a:solidFill>
                  <a:schemeClr val="dk1"/>
                </a:solidFill>
                <a:latin typeface="Calibri"/>
                <a:ea typeface="Calibri"/>
                <a:cs typeface="Calibri"/>
                <a:sym typeface="Calibri"/>
              </a:rPr>
              <a:t> Review dependent and integrated products and identify key gaps or improvements in design, functionality or reliability</a:t>
            </a:r>
            <a:endParaRPr sz="1200">
              <a:solidFill>
                <a:schemeClr val="dk1"/>
              </a:solidFill>
              <a:latin typeface="Calibri"/>
              <a:ea typeface="Calibri"/>
              <a:cs typeface="Calibri"/>
              <a:sym typeface="Calibri"/>
            </a:endParaRPr>
          </a:p>
          <a:p>
            <a:pPr indent="457200" lvl="0" marL="0" rtl="0" algn="l">
              <a:lnSpc>
                <a:spcPct val="115000"/>
              </a:lnSpc>
              <a:spcBef>
                <a:spcPts val="0"/>
              </a:spcBef>
              <a:spcAft>
                <a:spcPts val="0"/>
              </a:spcAft>
              <a:buNone/>
            </a:pPr>
            <a:r>
              <a:rPr i="1" lang="en" sz="1200">
                <a:solidFill>
                  <a:schemeClr val="dk1"/>
                </a:solidFill>
                <a:latin typeface="Calibri"/>
                <a:ea typeface="Calibri"/>
                <a:cs typeface="Calibri"/>
                <a:sym typeface="Calibri"/>
              </a:rPr>
              <a:t>Goal 1.3</a:t>
            </a:r>
            <a:r>
              <a:rPr lang="en" sz="1200">
                <a:solidFill>
                  <a:schemeClr val="dk1"/>
                </a:solidFill>
                <a:latin typeface="Calibri"/>
                <a:ea typeface="Calibri"/>
                <a:cs typeface="Calibri"/>
                <a:sym typeface="Calibri"/>
              </a:rPr>
              <a:t> Reduce technical debt accumulated over the last few months and improve overall documentation</a:t>
            </a:r>
            <a:endParaRPr sz="1200">
              <a:solidFill>
                <a:schemeClr val="dk1"/>
              </a:solidFill>
              <a:latin typeface="Calibri"/>
              <a:ea typeface="Calibri"/>
              <a:cs typeface="Calibri"/>
              <a:sym typeface="Calibri"/>
            </a:endParaRPr>
          </a:p>
          <a:p>
            <a:pPr indent="0" lvl="0" marL="0" rtl="0" algn="l">
              <a:lnSpc>
                <a:spcPct val="115000"/>
              </a:lnSpc>
              <a:spcBef>
                <a:spcPts val="0"/>
              </a:spcBef>
              <a:spcAft>
                <a:spcPts val="0"/>
              </a:spcAft>
              <a:buNone/>
            </a:pPr>
            <a:r>
              <a:t/>
            </a:r>
            <a:endParaRPr sz="1200">
              <a:solidFill>
                <a:schemeClr val="dk1"/>
              </a:solidFill>
              <a:latin typeface="Calibri"/>
              <a:ea typeface="Calibri"/>
              <a:cs typeface="Calibri"/>
              <a:sym typeface="Calibri"/>
            </a:endParaRPr>
          </a:p>
          <a:p>
            <a:pPr indent="457200" lvl="0" marL="0" rtl="0" algn="l">
              <a:lnSpc>
                <a:spcPct val="115000"/>
              </a:lnSpc>
              <a:spcBef>
                <a:spcPts val="0"/>
              </a:spcBef>
              <a:spcAft>
                <a:spcPts val="0"/>
              </a:spcAft>
              <a:buNone/>
            </a:pPr>
            <a:r>
              <a:rPr b="1" lang="en" sz="1200">
                <a:solidFill>
                  <a:schemeClr val="dk1"/>
                </a:solidFill>
                <a:latin typeface="Calibri"/>
                <a:ea typeface="Calibri"/>
                <a:cs typeface="Calibri"/>
                <a:sym typeface="Calibri"/>
              </a:rPr>
              <a:t>Theme 2. Rapid Support and Robust Infrastructure:</a:t>
            </a:r>
            <a:endParaRPr b="1" sz="1200">
              <a:solidFill>
                <a:schemeClr val="dk1"/>
              </a:solidFill>
              <a:latin typeface="Calibri"/>
              <a:ea typeface="Calibri"/>
              <a:cs typeface="Calibri"/>
              <a:sym typeface="Calibri"/>
            </a:endParaRPr>
          </a:p>
          <a:p>
            <a:pPr indent="0" lvl="0" marL="457200" rtl="0" algn="l">
              <a:lnSpc>
                <a:spcPct val="115000"/>
              </a:lnSpc>
              <a:spcBef>
                <a:spcPts val="0"/>
              </a:spcBef>
              <a:spcAft>
                <a:spcPts val="0"/>
              </a:spcAft>
              <a:buNone/>
            </a:pPr>
            <a:r>
              <a:rPr i="1" lang="en" sz="1200">
                <a:solidFill>
                  <a:schemeClr val="dk1"/>
                </a:solidFill>
                <a:latin typeface="Calibri"/>
                <a:ea typeface="Calibri"/>
                <a:cs typeface="Calibri"/>
                <a:sym typeface="Calibri"/>
              </a:rPr>
              <a:t>Goal 2.1</a:t>
            </a:r>
            <a:r>
              <a:rPr lang="en" sz="1200">
                <a:solidFill>
                  <a:schemeClr val="dk1"/>
                </a:solidFill>
                <a:latin typeface="Calibri"/>
                <a:ea typeface="Calibri"/>
                <a:cs typeface="Calibri"/>
                <a:sym typeface="Calibri"/>
              </a:rPr>
              <a:t> Enhance our support team setup, tools and structure to support and fix any field issues swiftly and with minimum impact </a:t>
            </a:r>
            <a:endParaRPr sz="1200">
              <a:solidFill>
                <a:schemeClr val="dk1"/>
              </a:solidFill>
              <a:latin typeface="Calibri"/>
              <a:ea typeface="Calibri"/>
              <a:cs typeface="Calibri"/>
              <a:sym typeface="Calibri"/>
            </a:endParaRPr>
          </a:p>
          <a:p>
            <a:pPr indent="457200" lvl="0" marL="0" rtl="0" algn="l">
              <a:lnSpc>
                <a:spcPct val="115000"/>
              </a:lnSpc>
              <a:spcBef>
                <a:spcPts val="0"/>
              </a:spcBef>
              <a:spcAft>
                <a:spcPts val="0"/>
              </a:spcAft>
              <a:buNone/>
            </a:pPr>
            <a:r>
              <a:rPr i="1" lang="en" sz="1200">
                <a:solidFill>
                  <a:schemeClr val="dk1"/>
                </a:solidFill>
                <a:latin typeface="Calibri"/>
                <a:ea typeface="Calibri"/>
                <a:cs typeface="Calibri"/>
                <a:sym typeface="Calibri"/>
              </a:rPr>
              <a:t>Goal 2.2</a:t>
            </a:r>
            <a:r>
              <a:rPr lang="en" sz="1200">
                <a:solidFill>
                  <a:schemeClr val="dk1"/>
                </a:solidFill>
                <a:latin typeface="Calibri"/>
                <a:ea typeface="Calibri"/>
                <a:cs typeface="Calibri"/>
                <a:sym typeface="Calibri"/>
              </a:rPr>
              <a:t> Improve our ability to proactively monitor and maintain remote technology infrastructure</a:t>
            </a:r>
            <a:endParaRPr sz="1200">
              <a:solidFill>
                <a:schemeClr val="dk1"/>
              </a:solidFill>
              <a:latin typeface="Calibri"/>
              <a:ea typeface="Calibri"/>
              <a:cs typeface="Calibri"/>
              <a:sym typeface="Calibri"/>
            </a:endParaRPr>
          </a:p>
          <a:p>
            <a:pPr indent="457200" lvl="0" marL="0" rtl="0" algn="l">
              <a:lnSpc>
                <a:spcPct val="115000"/>
              </a:lnSpc>
              <a:spcBef>
                <a:spcPts val="0"/>
              </a:spcBef>
              <a:spcAft>
                <a:spcPts val="0"/>
              </a:spcAft>
              <a:buNone/>
            </a:pPr>
            <a:r>
              <a:rPr i="1" lang="en" sz="1200">
                <a:solidFill>
                  <a:schemeClr val="dk1"/>
                </a:solidFill>
                <a:latin typeface="Calibri"/>
                <a:ea typeface="Calibri"/>
                <a:cs typeface="Calibri"/>
                <a:sym typeface="Calibri"/>
              </a:rPr>
              <a:t>Goal 2.3</a:t>
            </a:r>
            <a:r>
              <a:rPr lang="en" sz="1200">
                <a:solidFill>
                  <a:schemeClr val="dk1"/>
                </a:solidFill>
                <a:latin typeface="Calibri"/>
                <a:ea typeface="Calibri"/>
                <a:cs typeface="Calibri"/>
                <a:sym typeface="Calibri"/>
              </a:rPr>
              <a:t> Improve reliability of our data infrastructure and reporting tools</a:t>
            </a:r>
            <a:endParaRPr sz="1200">
              <a:solidFill>
                <a:schemeClr val="dk1"/>
              </a:solidFill>
              <a:latin typeface="Calibri"/>
              <a:ea typeface="Calibri"/>
              <a:cs typeface="Calibri"/>
              <a:sym typeface="Calibri"/>
            </a:endParaRPr>
          </a:p>
          <a:p>
            <a:pPr indent="0" lvl="0" marL="0" rtl="0" algn="l">
              <a:lnSpc>
                <a:spcPct val="115000"/>
              </a:lnSpc>
              <a:spcBef>
                <a:spcPts val="0"/>
              </a:spcBef>
              <a:spcAft>
                <a:spcPts val="0"/>
              </a:spcAft>
              <a:buNone/>
            </a:pPr>
            <a:r>
              <a:t/>
            </a:r>
            <a:endParaRPr sz="1200">
              <a:solidFill>
                <a:schemeClr val="dk1"/>
              </a:solidFill>
              <a:latin typeface="Calibri"/>
              <a:ea typeface="Calibri"/>
              <a:cs typeface="Calibri"/>
              <a:sym typeface="Calibri"/>
            </a:endParaRPr>
          </a:p>
          <a:p>
            <a:pPr indent="0" lvl="0" marL="0" rtl="0" algn="l">
              <a:lnSpc>
                <a:spcPct val="115000"/>
              </a:lnSpc>
              <a:spcBef>
                <a:spcPts val="0"/>
              </a:spcBef>
              <a:spcAft>
                <a:spcPts val="0"/>
              </a:spcAft>
              <a:buNone/>
            </a:pPr>
            <a:r>
              <a:rPr b="1" lang="en" sz="1200">
                <a:solidFill>
                  <a:schemeClr val="dk1"/>
                </a:solidFill>
                <a:latin typeface="Calibri"/>
                <a:ea typeface="Calibri"/>
                <a:cs typeface="Calibri"/>
                <a:sym typeface="Calibri"/>
              </a:rPr>
              <a:t>Version 7.0</a:t>
            </a:r>
            <a:endParaRPr b="1" sz="1200">
              <a:solidFill>
                <a:schemeClr val="dk1"/>
              </a:solidFill>
              <a:latin typeface="Calibri"/>
              <a:ea typeface="Calibri"/>
              <a:cs typeface="Calibri"/>
              <a:sym typeface="Calibri"/>
            </a:endParaRPr>
          </a:p>
          <a:p>
            <a:pPr indent="457200" lvl="0" marL="0" rtl="0" algn="l">
              <a:lnSpc>
                <a:spcPct val="115000"/>
              </a:lnSpc>
              <a:spcBef>
                <a:spcPts val="0"/>
              </a:spcBef>
              <a:spcAft>
                <a:spcPts val="0"/>
              </a:spcAft>
              <a:buNone/>
            </a:pPr>
            <a:r>
              <a:rPr b="1" lang="en" sz="1200">
                <a:solidFill>
                  <a:schemeClr val="dk1"/>
                </a:solidFill>
                <a:latin typeface="Calibri"/>
                <a:ea typeface="Calibri"/>
                <a:cs typeface="Calibri"/>
                <a:sym typeface="Calibri"/>
              </a:rPr>
              <a:t>Theme 3. Making the technology franchisable </a:t>
            </a:r>
            <a:r>
              <a:rPr lang="en" sz="1200">
                <a:solidFill>
                  <a:schemeClr val="dk1"/>
                </a:solidFill>
                <a:latin typeface="Calibri"/>
                <a:ea typeface="Calibri"/>
                <a:cs typeface="Calibri"/>
                <a:sym typeface="Calibri"/>
              </a:rPr>
              <a:t>(to be defined more clearly)</a:t>
            </a:r>
            <a:endParaRPr sz="1200">
              <a:solidFill>
                <a:schemeClr val="dk1"/>
              </a:solidFill>
              <a:latin typeface="Calibri"/>
              <a:ea typeface="Calibri"/>
              <a:cs typeface="Calibri"/>
              <a:sym typeface="Calibri"/>
            </a:endParaRPr>
          </a:p>
          <a:p>
            <a:pPr indent="457200" lvl="0" marL="0" rtl="0" algn="l">
              <a:lnSpc>
                <a:spcPct val="115000"/>
              </a:lnSpc>
              <a:spcBef>
                <a:spcPts val="0"/>
              </a:spcBef>
              <a:spcAft>
                <a:spcPts val="0"/>
              </a:spcAft>
              <a:buNone/>
            </a:pPr>
            <a:r>
              <a:rPr b="1" lang="en" sz="1200">
                <a:solidFill>
                  <a:schemeClr val="dk1"/>
                </a:solidFill>
                <a:latin typeface="Calibri"/>
                <a:ea typeface="Calibri"/>
                <a:cs typeface="Calibri"/>
                <a:sym typeface="Calibri"/>
              </a:rPr>
              <a:t>Theme 4. Taking an ‘integrated Product’ view </a:t>
            </a:r>
            <a:r>
              <a:rPr lang="en" sz="1200">
                <a:solidFill>
                  <a:schemeClr val="dk1"/>
                </a:solidFill>
                <a:latin typeface="Calibri"/>
                <a:ea typeface="Calibri"/>
                <a:cs typeface="Calibri"/>
                <a:sym typeface="Calibri"/>
              </a:rPr>
              <a:t>(i.e., Hardware, Software, Systems &amp; Services)</a:t>
            </a:r>
            <a:endParaRPr sz="1200">
              <a:solidFill>
                <a:schemeClr val="dk1"/>
              </a:solidFill>
              <a:latin typeface="Calibri"/>
              <a:ea typeface="Calibri"/>
              <a:cs typeface="Calibri"/>
              <a:sym typeface="Calibri"/>
            </a:endParaRPr>
          </a:p>
          <a:p>
            <a:pPr indent="457200" lvl="0" marL="0" rtl="0" algn="l">
              <a:lnSpc>
                <a:spcPct val="115000"/>
              </a:lnSpc>
              <a:spcBef>
                <a:spcPts val="0"/>
              </a:spcBef>
              <a:spcAft>
                <a:spcPts val="0"/>
              </a:spcAft>
              <a:buNone/>
            </a:pPr>
            <a:r>
              <a:rPr b="1" lang="en" sz="1200">
                <a:solidFill>
                  <a:schemeClr val="dk1"/>
                </a:solidFill>
                <a:latin typeface="Calibri"/>
                <a:ea typeface="Calibri"/>
                <a:cs typeface="Calibri"/>
                <a:sym typeface="Calibri"/>
              </a:rPr>
              <a:t>Theme 5:  Future Proofing / Readiness for KOKOlabs solutions </a:t>
            </a:r>
            <a:r>
              <a:rPr lang="en" sz="1200">
                <a:solidFill>
                  <a:schemeClr val="dk1"/>
                </a:solidFill>
                <a:latin typeface="Calibri"/>
                <a:ea typeface="Calibri"/>
                <a:cs typeface="Calibri"/>
                <a:sym typeface="Calibri"/>
              </a:rPr>
              <a:t>(esp. Retail &amp; Digital Content Distribution)</a:t>
            </a:r>
            <a:endParaRPr sz="1200">
              <a:solidFill>
                <a:schemeClr val="dk1"/>
              </a:solidFill>
              <a:latin typeface="Calibri"/>
              <a:ea typeface="Calibri"/>
              <a:cs typeface="Calibri"/>
              <a:sym typeface="Calibri"/>
            </a:endParaRPr>
          </a:p>
          <a:p>
            <a:pPr indent="0" lvl="0" marL="0" rtl="0" algn="l">
              <a:lnSpc>
                <a:spcPct val="115000"/>
              </a:lnSpc>
              <a:spcBef>
                <a:spcPts val="0"/>
              </a:spcBef>
              <a:spcAft>
                <a:spcPts val="0"/>
              </a:spcAft>
              <a:buNone/>
            </a:pPr>
            <a:r>
              <a:t/>
            </a:r>
            <a:endParaRPr sz="1200">
              <a:solidFill>
                <a:schemeClr val="dk1"/>
              </a:solidFill>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35"/>
          <p:cNvSpPr txBox="1"/>
          <p:nvPr>
            <p:ph type="title"/>
          </p:nvPr>
        </p:nvSpPr>
        <p:spPr>
          <a:xfrm>
            <a:off x="900113" y="68582"/>
            <a:ext cx="7899900" cy="5880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Proposed changes to the way we work (Q3 onwards)</a:t>
            </a:r>
            <a:endParaRPr/>
          </a:p>
        </p:txBody>
      </p:sp>
      <p:sp>
        <p:nvSpPr>
          <p:cNvPr id="371" name="Google Shape;371;p35"/>
          <p:cNvSpPr txBox="1"/>
          <p:nvPr/>
        </p:nvSpPr>
        <p:spPr>
          <a:xfrm>
            <a:off x="373125" y="1016625"/>
            <a:ext cx="8671500" cy="3604200"/>
          </a:xfrm>
          <a:prstGeom prst="rect">
            <a:avLst/>
          </a:prstGeom>
          <a:noFill/>
          <a:ln>
            <a:noFill/>
          </a:ln>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Clr>
                <a:schemeClr val="dk1"/>
              </a:buClr>
              <a:buSzPts val="1200"/>
              <a:buFont typeface="Calibri"/>
              <a:buAutoNum type="arabicParenR"/>
            </a:pPr>
            <a:r>
              <a:rPr b="1" lang="en" sz="1200">
                <a:solidFill>
                  <a:schemeClr val="dk1"/>
                </a:solidFill>
                <a:latin typeface="Calibri"/>
                <a:ea typeface="Calibri"/>
                <a:cs typeface="Calibri"/>
                <a:sym typeface="Calibri"/>
              </a:rPr>
              <a:t>Improve Engineering Delivery Management</a:t>
            </a:r>
            <a:br>
              <a:rPr b="1" lang="en" sz="1200">
                <a:solidFill>
                  <a:schemeClr val="dk1"/>
                </a:solidFill>
                <a:latin typeface="Calibri"/>
                <a:ea typeface="Calibri"/>
                <a:cs typeface="Calibri"/>
                <a:sym typeface="Calibri"/>
              </a:rPr>
            </a:br>
            <a:endParaRPr b="1" sz="1200">
              <a:solidFill>
                <a:schemeClr val="dk1"/>
              </a:solidFill>
              <a:latin typeface="Calibri"/>
              <a:ea typeface="Calibri"/>
              <a:cs typeface="Calibri"/>
              <a:sym typeface="Calibri"/>
            </a:endParaRPr>
          </a:p>
          <a:p>
            <a:pPr indent="-304800" lvl="0" marL="457200" rtl="0" algn="l">
              <a:lnSpc>
                <a:spcPct val="115000"/>
              </a:lnSpc>
              <a:spcBef>
                <a:spcPts val="0"/>
              </a:spcBef>
              <a:spcAft>
                <a:spcPts val="0"/>
              </a:spcAft>
              <a:buClr>
                <a:schemeClr val="dk1"/>
              </a:buClr>
              <a:buSzPts val="1200"/>
              <a:buFont typeface="Calibri"/>
              <a:buAutoNum type="arabicParenR"/>
            </a:pPr>
            <a:r>
              <a:rPr b="1" lang="en" sz="1200">
                <a:solidFill>
                  <a:schemeClr val="dk1"/>
                </a:solidFill>
                <a:latin typeface="Calibri"/>
                <a:ea typeface="Calibri"/>
                <a:cs typeface="Calibri"/>
                <a:sym typeface="Calibri"/>
              </a:rPr>
              <a:t>Clearer interfaces (with better oversight) between </a:t>
            </a:r>
            <a:endParaRPr b="1" sz="1200">
              <a:solidFill>
                <a:schemeClr val="dk1"/>
              </a:solidFill>
              <a:latin typeface="Calibri"/>
              <a:ea typeface="Calibri"/>
              <a:cs typeface="Calibri"/>
              <a:sym typeface="Calibri"/>
            </a:endParaRPr>
          </a:p>
          <a:p>
            <a:pPr indent="-304800" lvl="1" marL="914400" rtl="0" algn="l">
              <a:lnSpc>
                <a:spcPct val="115000"/>
              </a:lnSpc>
              <a:spcBef>
                <a:spcPts val="0"/>
              </a:spcBef>
              <a:spcAft>
                <a:spcPts val="0"/>
              </a:spcAft>
              <a:buClr>
                <a:schemeClr val="dk1"/>
              </a:buClr>
              <a:buSzPts val="1200"/>
              <a:buFont typeface="Calibri"/>
              <a:buAutoNum type="alphaLcParenR"/>
            </a:pPr>
            <a:r>
              <a:rPr b="1" lang="en" sz="1200">
                <a:solidFill>
                  <a:schemeClr val="dk1"/>
                </a:solidFill>
                <a:latin typeface="Calibri"/>
                <a:ea typeface="Calibri"/>
                <a:cs typeface="Calibri"/>
                <a:sym typeface="Calibri"/>
              </a:rPr>
              <a:t> between Business Areas &amp; Product</a:t>
            </a:r>
            <a:endParaRPr b="1" sz="1200">
              <a:solidFill>
                <a:schemeClr val="dk1"/>
              </a:solidFill>
              <a:latin typeface="Calibri"/>
              <a:ea typeface="Calibri"/>
              <a:cs typeface="Calibri"/>
              <a:sym typeface="Calibri"/>
            </a:endParaRPr>
          </a:p>
          <a:p>
            <a:pPr indent="-304800" lvl="1" marL="914400" rtl="0" algn="l">
              <a:lnSpc>
                <a:spcPct val="115000"/>
              </a:lnSpc>
              <a:spcBef>
                <a:spcPts val="0"/>
              </a:spcBef>
              <a:spcAft>
                <a:spcPts val="0"/>
              </a:spcAft>
              <a:buClr>
                <a:schemeClr val="dk1"/>
              </a:buClr>
              <a:buSzPts val="1200"/>
              <a:buFont typeface="Calibri"/>
              <a:buAutoNum type="alphaLcParenR"/>
            </a:pPr>
            <a:r>
              <a:rPr b="1" lang="en" sz="1200">
                <a:solidFill>
                  <a:schemeClr val="dk1"/>
                </a:solidFill>
                <a:latin typeface="Calibri"/>
                <a:ea typeface="Calibri"/>
                <a:cs typeface="Calibri"/>
                <a:sym typeface="Calibri"/>
              </a:rPr>
              <a:t>between Product &amp; Engineering </a:t>
            </a:r>
            <a:br>
              <a:rPr b="1" lang="en" sz="1200">
                <a:solidFill>
                  <a:schemeClr val="dk1"/>
                </a:solidFill>
                <a:latin typeface="Calibri"/>
                <a:ea typeface="Calibri"/>
                <a:cs typeface="Calibri"/>
                <a:sym typeface="Calibri"/>
              </a:rPr>
            </a:br>
            <a:endParaRPr b="1" sz="1200">
              <a:solidFill>
                <a:schemeClr val="dk1"/>
              </a:solidFill>
              <a:latin typeface="Calibri"/>
              <a:ea typeface="Calibri"/>
              <a:cs typeface="Calibri"/>
              <a:sym typeface="Calibri"/>
            </a:endParaRPr>
          </a:p>
          <a:p>
            <a:pPr indent="-304800" lvl="0" marL="457200" rtl="0" algn="l">
              <a:lnSpc>
                <a:spcPct val="115000"/>
              </a:lnSpc>
              <a:spcBef>
                <a:spcPts val="0"/>
              </a:spcBef>
              <a:spcAft>
                <a:spcPts val="0"/>
              </a:spcAft>
              <a:buClr>
                <a:schemeClr val="dk1"/>
              </a:buClr>
              <a:buSzPts val="1200"/>
              <a:buFont typeface="Calibri"/>
              <a:buAutoNum type="arabicParenR"/>
            </a:pPr>
            <a:r>
              <a:rPr b="1" lang="en" sz="1200">
                <a:solidFill>
                  <a:schemeClr val="dk1"/>
                </a:solidFill>
                <a:latin typeface="Calibri"/>
                <a:ea typeface="Calibri"/>
                <a:cs typeface="Calibri"/>
                <a:sym typeface="Calibri"/>
              </a:rPr>
              <a:t>Streamlined communications </a:t>
            </a:r>
            <a:endParaRPr sz="1200">
              <a:solidFill>
                <a:schemeClr val="dk1"/>
              </a:solidFill>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sp>
        <p:nvSpPr>
          <p:cNvPr id="376" name="Google Shape;376;p36"/>
          <p:cNvSpPr/>
          <p:nvPr/>
        </p:nvSpPr>
        <p:spPr>
          <a:xfrm>
            <a:off x="430825" y="2248975"/>
            <a:ext cx="8155500" cy="2512800"/>
          </a:xfrm>
          <a:prstGeom prst="rect">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36"/>
          <p:cNvSpPr txBox="1"/>
          <p:nvPr/>
        </p:nvSpPr>
        <p:spPr>
          <a:xfrm>
            <a:off x="596800" y="2235675"/>
            <a:ext cx="7899900" cy="143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u="sng">
                <a:latin typeface="Nunito"/>
                <a:ea typeface="Nunito"/>
                <a:cs typeface="Nunito"/>
                <a:sym typeface="Nunito"/>
              </a:rPr>
              <a:t>Proposed way of working:   </a:t>
            </a:r>
            <a:endParaRPr b="1" sz="1200" u="sng">
              <a:latin typeface="Nunito"/>
              <a:ea typeface="Nunito"/>
              <a:cs typeface="Nunito"/>
              <a:sym typeface="Nunito"/>
            </a:endParaRPr>
          </a:p>
          <a:p>
            <a:pPr indent="-304800" lvl="0" marL="457200" rtl="0" algn="l">
              <a:spcBef>
                <a:spcPts val="0"/>
              </a:spcBef>
              <a:spcAft>
                <a:spcPts val="0"/>
              </a:spcAft>
              <a:buSzPts val="1200"/>
              <a:buFont typeface="Nunito"/>
              <a:buChar char="-"/>
            </a:pPr>
            <a:r>
              <a:rPr lang="en" sz="1200">
                <a:latin typeface="Nunito"/>
                <a:ea typeface="Nunito"/>
                <a:cs typeface="Nunito"/>
                <a:sym typeface="Nunito"/>
              </a:rPr>
              <a:t>Free up Product Managers from delivery management for more product development of v6.x and v7</a:t>
            </a:r>
            <a:endParaRPr sz="1200">
              <a:latin typeface="Nunito"/>
              <a:ea typeface="Nunito"/>
              <a:cs typeface="Nunito"/>
              <a:sym typeface="Nunito"/>
            </a:endParaRPr>
          </a:p>
          <a:p>
            <a:pPr indent="-304800" lvl="0" marL="457200" rtl="0" algn="l">
              <a:spcBef>
                <a:spcPts val="0"/>
              </a:spcBef>
              <a:spcAft>
                <a:spcPts val="0"/>
              </a:spcAft>
              <a:buSzPts val="1200"/>
              <a:buFont typeface="Nunito"/>
              <a:buChar char="-"/>
            </a:pPr>
            <a:r>
              <a:rPr lang="en" sz="1200">
                <a:latin typeface="Nunito"/>
                <a:ea typeface="Nunito"/>
                <a:cs typeface="Nunito"/>
                <a:sym typeface="Nunito"/>
              </a:rPr>
              <a:t>PMs spend more time with Launch Exco to improve </a:t>
            </a:r>
            <a:r>
              <a:rPr lang="en" sz="1200">
                <a:latin typeface="Nunito"/>
                <a:ea typeface="Nunito"/>
                <a:cs typeface="Nunito"/>
                <a:sym typeface="Nunito"/>
              </a:rPr>
              <a:t>understanding</a:t>
            </a:r>
            <a:r>
              <a:rPr lang="en" sz="1200">
                <a:latin typeface="Nunito"/>
                <a:ea typeface="Nunito"/>
                <a:cs typeface="Nunito"/>
                <a:sym typeface="Nunito"/>
              </a:rPr>
              <a:t>, buy in and get sign off on new features</a:t>
            </a:r>
            <a:endParaRPr b="1" sz="1200">
              <a:latin typeface="Nunito"/>
              <a:ea typeface="Nunito"/>
              <a:cs typeface="Nunito"/>
              <a:sym typeface="Nunito"/>
            </a:endParaRPr>
          </a:p>
          <a:p>
            <a:pPr indent="-304800" lvl="0" marL="457200" rtl="0" algn="l">
              <a:spcBef>
                <a:spcPts val="0"/>
              </a:spcBef>
              <a:spcAft>
                <a:spcPts val="0"/>
              </a:spcAft>
              <a:buSzPts val="1200"/>
              <a:buFont typeface="Nunito"/>
              <a:buChar char="-"/>
            </a:pPr>
            <a:r>
              <a:rPr lang="en" sz="1200">
                <a:latin typeface="Nunito"/>
                <a:ea typeface="Nunito"/>
                <a:cs typeface="Nunito"/>
                <a:sym typeface="Nunito"/>
              </a:rPr>
              <a:t>Improvements in Engineering team required: </a:t>
            </a:r>
            <a:endParaRPr sz="1200">
              <a:latin typeface="Nunito"/>
              <a:ea typeface="Nunito"/>
              <a:cs typeface="Nunito"/>
              <a:sym typeface="Nunito"/>
            </a:endParaRPr>
          </a:p>
          <a:p>
            <a:pPr indent="-304800" lvl="0" marL="914400" rtl="0" algn="l">
              <a:spcBef>
                <a:spcPts val="0"/>
              </a:spcBef>
              <a:spcAft>
                <a:spcPts val="0"/>
              </a:spcAft>
              <a:buSzPts val="1200"/>
              <a:buFont typeface="Nunito"/>
              <a:buChar char="-"/>
            </a:pPr>
            <a:r>
              <a:rPr lang="en" sz="1200">
                <a:latin typeface="Nunito"/>
                <a:ea typeface="Nunito"/>
                <a:cs typeface="Nunito"/>
                <a:sym typeface="Nunito"/>
              </a:rPr>
              <a:t>Place ownership of delivery of features with Engineering team </a:t>
            </a:r>
            <a:endParaRPr sz="1200">
              <a:latin typeface="Nunito"/>
              <a:ea typeface="Nunito"/>
              <a:cs typeface="Nunito"/>
              <a:sym typeface="Nunito"/>
            </a:endParaRPr>
          </a:p>
          <a:p>
            <a:pPr indent="-304800" lvl="0" marL="914400" rtl="0" algn="l">
              <a:spcBef>
                <a:spcPts val="0"/>
              </a:spcBef>
              <a:spcAft>
                <a:spcPts val="0"/>
              </a:spcAft>
              <a:buSzPts val="1200"/>
              <a:buFont typeface="Nunito"/>
              <a:buChar char="-"/>
            </a:pPr>
            <a:r>
              <a:rPr lang="en" sz="1200">
                <a:latin typeface="Nunito"/>
                <a:ea typeface="Nunito"/>
                <a:cs typeface="Nunito"/>
                <a:sym typeface="Nunito"/>
              </a:rPr>
              <a:t>Improve other technical and soft skills of engineers to build more scalable teams</a:t>
            </a:r>
            <a:endParaRPr sz="1200">
              <a:latin typeface="Nunito"/>
              <a:ea typeface="Nunito"/>
              <a:cs typeface="Nunito"/>
              <a:sym typeface="Nunito"/>
            </a:endParaRPr>
          </a:p>
        </p:txBody>
      </p:sp>
      <p:sp>
        <p:nvSpPr>
          <p:cNvPr id="378" name="Google Shape;378;p36"/>
          <p:cNvSpPr txBox="1"/>
          <p:nvPr>
            <p:ph type="title"/>
          </p:nvPr>
        </p:nvSpPr>
        <p:spPr>
          <a:xfrm>
            <a:off x="900113" y="68582"/>
            <a:ext cx="7899900" cy="5880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1) Improved Engineering Delivery Management</a:t>
            </a:r>
            <a:endParaRPr/>
          </a:p>
        </p:txBody>
      </p:sp>
      <p:sp>
        <p:nvSpPr>
          <p:cNvPr id="379" name="Google Shape;379;p36"/>
          <p:cNvSpPr txBox="1"/>
          <p:nvPr/>
        </p:nvSpPr>
        <p:spPr>
          <a:xfrm>
            <a:off x="5482538" y="4203475"/>
            <a:ext cx="1834200" cy="475800"/>
          </a:xfrm>
          <a:prstGeom prst="rect">
            <a:avLst/>
          </a:prstGeom>
          <a:solidFill>
            <a:srgbClr val="38761D"/>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Nunito"/>
                <a:ea typeface="Nunito"/>
                <a:cs typeface="Nunito"/>
                <a:sym typeface="Nunito"/>
              </a:rPr>
              <a:t>Scrum team 1</a:t>
            </a:r>
            <a:endParaRPr>
              <a:latin typeface="Nunito"/>
              <a:ea typeface="Nunito"/>
              <a:cs typeface="Nunito"/>
              <a:sym typeface="Nunito"/>
            </a:endParaRPr>
          </a:p>
        </p:txBody>
      </p:sp>
      <p:sp>
        <p:nvSpPr>
          <p:cNvPr id="380" name="Google Shape;380;p36"/>
          <p:cNvSpPr/>
          <p:nvPr/>
        </p:nvSpPr>
        <p:spPr>
          <a:xfrm>
            <a:off x="5906450" y="3911275"/>
            <a:ext cx="986100" cy="436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Delivery Manager</a:t>
            </a:r>
            <a:endParaRPr sz="900"/>
          </a:p>
        </p:txBody>
      </p:sp>
      <p:sp>
        <p:nvSpPr>
          <p:cNvPr id="381" name="Google Shape;381;p36"/>
          <p:cNvSpPr txBox="1"/>
          <p:nvPr/>
        </p:nvSpPr>
        <p:spPr>
          <a:xfrm>
            <a:off x="1836238" y="4203475"/>
            <a:ext cx="1834200" cy="510300"/>
          </a:xfrm>
          <a:prstGeom prst="rect">
            <a:avLst/>
          </a:prstGeom>
          <a:solidFill>
            <a:srgbClr val="26E0F8"/>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Nunito"/>
                <a:ea typeface="Nunito"/>
                <a:cs typeface="Nunito"/>
                <a:sym typeface="Nunito"/>
              </a:rPr>
              <a:t>Product Team 1</a:t>
            </a:r>
            <a:endParaRPr>
              <a:latin typeface="Nunito"/>
              <a:ea typeface="Nunito"/>
              <a:cs typeface="Nunito"/>
              <a:sym typeface="Nunito"/>
            </a:endParaRPr>
          </a:p>
        </p:txBody>
      </p:sp>
      <p:sp>
        <p:nvSpPr>
          <p:cNvPr id="382" name="Google Shape;382;p36"/>
          <p:cNvSpPr txBox="1"/>
          <p:nvPr/>
        </p:nvSpPr>
        <p:spPr>
          <a:xfrm>
            <a:off x="6944588" y="3669363"/>
            <a:ext cx="1093800" cy="332100"/>
          </a:xfrm>
          <a:prstGeom prst="rect">
            <a:avLst/>
          </a:prstGeom>
          <a:solidFill>
            <a:srgbClr val="D9D9D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latin typeface="Nunito"/>
                <a:ea typeface="Nunito"/>
                <a:cs typeface="Nunito"/>
                <a:sym typeface="Nunito"/>
              </a:rPr>
              <a:t>Eng Mgmt</a:t>
            </a:r>
            <a:endParaRPr sz="1100">
              <a:latin typeface="Nunito"/>
              <a:ea typeface="Nunito"/>
              <a:cs typeface="Nunito"/>
              <a:sym typeface="Nunito"/>
            </a:endParaRPr>
          </a:p>
        </p:txBody>
      </p:sp>
      <p:sp>
        <p:nvSpPr>
          <p:cNvPr id="383" name="Google Shape;383;p36"/>
          <p:cNvSpPr txBox="1"/>
          <p:nvPr/>
        </p:nvSpPr>
        <p:spPr>
          <a:xfrm>
            <a:off x="5473563" y="1725375"/>
            <a:ext cx="1834200" cy="475800"/>
          </a:xfrm>
          <a:prstGeom prst="rect">
            <a:avLst/>
          </a:prstGeom>
          <a:solidFill>
            <a:srgbClr val="38761D"/>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Nunito"/>
                <a:ea typeface="Nunito"/>
                <a:cs typeface="Nunito"/>
                <a:sym typeface="Nunito"/>
              </a:rPr>
              <a:t>Scrum team 1</a:t>
            </a:r>
            <a:endParaRPr>
              <a:latin typeface="Nunito"/>
              <a:ea typeface="Nunito"/>
              <a:cs typeface="Nunito"/>
              <a:sym typeface="Nunito"/>
            </a:endParaRPr>
          </a:p>
        </p:txBody>
      </p:sp>
      <p:sp>
        <p:nvSpPr>
          <p:cNvPr id="384" name="Google Shape;384;p36"/>
          <p:cNvSpPr txBox="1"/>
          <p:nvPr/>
        </p:nvSpPr>
        <p:spPr>
          <a:xfrm>
            <a:off x="1827263" y="1649175"/>
            <a:ext cx="1834200" cy="510300"/>
          </a:xfrm>
          <a:prstGeom prst="rect">
            <a:avLst/>
          </a:prstGeom>
          <a:solidFill>
            <a:srgbClr val="26E0F8"/>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Nunito"/>
                <a:ea typeface="Nunito"/>
                <a:cs typeface="Nunito"/>
                <a:sym typeface="Nunito"/>
              </a:rPr>
              <a:t>Product Team 1</a:t>
            </a:r>
            <a:endParaRPr>
              <a:latin typeface="Nunito"/>
              <a:ea typeface="Nunito"/>
              <a:cs typeface="Nunito"/>
              <a:sym typeface="Nunito"/>
            </a:endParaRPr>
          </a:p>
        </p:txBody>
      </p:sp>
      <p:sp>
        <p:nvSpPr>
          <p:cNvPr id="385" name="Google Shape;385;p36"/>
          <p:cNvSpPr txBox="1"/>
          <p:nvPr/>
        </p:nvSpPr>
        <p:spPr>
          <a:xfrm>
            <a:off x="629950" y="797725"/>
            <a:ext cx="7530300" cy="73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u="sng">
                <a:latin typeface="Nunito"/>
                <a:ea typeface="Nunito"/>
                <a:cs typeface="Nunito"/>
                <a:sym typeface="Nunito"/>
              </a:rPr>
              <a:t>Current way of working</a:t>
            </a:r>
            <a:endParaRPr b="1" sz="1200" u="sng">
              <a:latin typeface="Nunito"/>
              <a:ea typeface="Nunito"/>
              <a:cs typeface="Nunito"/>
              <a:sym typeface="Nunito"/>
            </a:endParaRPr>
          </a:p>
          <a:p>
            <a:pPr indent="0" lvl="0" marL="0" rtl="0" algn="l">
              <a:spcBef>
                <a:spcPts val="0"/>
              </a:spcBef>
              <a:spcAft>
                <a:spcPts val="0"/>
              </a:spcAft>
              <a:buNone/>
            </a:pPr>
            <a:r>
              <a:rPr lang="en" sz="1200">
                <a:latin typeface="Nunito"/>
                <a:ea typeface="Nunito"/>
                <a:cs typeface="Nunito"/>
                <a:sym typeface="Nunito"/>
              </a:rPr>
              <a:t>Product Owners “own” scrum teams, define work, and handle most aspects of delivery management</a:t>
            </a:r>
            <a:endParaRPr sz="1200">
              <a:latin typeface="Nunito"/>
              <a:ea typeface="Nunito"/>
              <a:cs typeface="Nunito"/>
              <a:sym typeface="Nunito"/>
            </a:endParaRPr>
          </a:p>
        </p:txBody>
      </p:sp>
      <p:cxnSp>
        <p:nvCxnSpPr>
          <p:cNvPr id="386" name="Google Shape;386;p36"/>
          <p:cNvCxnSpPr>
            <a:stCxn id="387" idx="0"/>
            <a:endCxn id="383" idx="0"/>
          </p:cNvCxnSpPr>
          <p:nvPr/>
        </p:nvCxnSpPr>
        <p:spPr>
          <a:xfrm>
            <a:off x="2744463" y="1402875"/>
            <a:ext cx="3646200" cy="322500"/>
          </a:xfrm>
          <a:prstGeom prst="bentConnector2">
            <a:avLst/>
          </a:prstGeom>
          <a:noFill/>
          <a:ln cap="flat" cmpd="sng" w="9525">
            <a:solidFill>
              <a:schemeClr val="dk2"/>
            </a:solidFill>
            <a:prstDash val="solid"/>
            <a:round/>
            <a:headEnd len="med" w="med" type="none"/>
            <a:tailEnd len="med" w="med" type="none"/>
          </a:ln>
        </p:spPr>
      </p:cxnSp>
      <p:cxnSp>
        <p:nvCxnSpPr>
          <p:cNvPr id="388" name="Google Shape;388;p36"/>
          <p:cNvCxnSpPr>
            <a:stCxn id="389" idx="6"/>
            <a:endCxn id="380" idx="2"/>
          </p:cNvCxnSpPr>
          <p:nvPr/>
        </p:nvCxnSpPr>
        <p:spPr>
          <a:xfrm>
            <a:off x="2968850" y="4129525"/>
            <a:ext cx="2937600" cy="0"/>
          </a:xfrm>
          <a:prstGeom prst="straightConnector1">
            <a:avLst/>
          </a:prstGeom>
          <a:noFill/>
          <a:ln cap="flat" cmpd="sng" w="9525">
            <a:solidFill>
              <a:schemeClr val="dk2"/>
            </a:solidFill>
            <a:prstDash val="solid"/>
            <a:round/>
            <a:headEnd len="med" w="med" type="none"/>
            <a:tailEnd len="med" w="med" type="none"/>
          </a:ln>
        </p:spPr>
      </p:cxnSp>
      <p:sp>
        <p:nvSpPr>
          <p:cNvPr id="390" name="Google Shape;390;p36"/>
          <p:cNvSpPr txBox="1"/>
          <p:nvPr/>
        </p:nvSpPr>
        <p:spPr>
          <a:xfrm>
            <a:off x="4015675" y="3875713"/>
            <a:ext cx="1227300" cy="58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Nunito"/>
                <a:ea typeface="Nunito"/>
                <a:cs typeface="Nunito"/>
                <a:sym typeface="Nunito"/>
              </a:rPr>
              <a:t>Handover  </a:t>
            </a:r>
            <a:endParaRPr sz="1200">
              <a:latin typeface="Nunito"/>
              <a:ea typeface="Nunito"/>
              <a:cs typeface="Nunito"/>
              <a:sym typeface="Nunito"/>
            </a:endParaRPr>
          </a:p>
          <a:p>
            <a:pPr indent="0" lvl="0" marL="0" rtl="0" algn="l">
              <a:spcBef>
                <a:spcPts val="0"/>
              </a:spcBef>
              <a:spcAft>
                <a:spcPts val="0"/>
              </a:spcAft>
              <a:buNone/>
            </a:pPr>
            <a:r>
              <a:t/>
            </a:r>
            <a:endParaRPr sz="1200">
              <a:latin typeface="Nunito"/>
              <a:ea typeface="Nunito"/>
              <a:cs typeface="Nunito"/>
              <a:sym typeface="Nunito"/>
            </a:endParaRPr>
          </a:p>
        </p:txBody>
      </p:sp>
      <p:sp>
        <p:nvSpPr>
          <p:cNvPr id="391" name="Google Shape;391;p36"/>
          <p:cNvSpPr txBox="1"/>
          <p:nvPr/>
        </p:nvSpPr>
        <p:spPr>
          <a:xfrm>
            <a:off x="956238" y="3669363"/>
            <a:ext cx="1093800" cy="332100"/>
          </a:xfrm>
          <a:prstGeom prst="rect">
            <a:avLst/>
          </a:prstGeom>
          <a:solidFill>
            <a:srgbClr val="D9D9D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latin typeface="Nunito"/>
                <a:ea typeface="Nunito"/>
                <a:cs typeface="Nunito"/>
                <a:sym typeface="Nunito"/>
              </a:rPr>
              <a:t>Launch Exco</a:t>
            </a:r>
            <a:endParaRPr sz="1100">
              <a:latin typeface="Nunito"/>
              <a:ea typeface="Nunito"/>
              <a:cs typeface="Nunito"/>
              <a:sym typeface="Nunito"/>
            </a:endParaRPr>
          </a:p>
        </p:txBody>
      </p:sp>
      <p:sp>
        <p:nvSpPr>
          <p:cNvPr id="392" name="Google Shape;392;p36"/>
          <p:cNvSpPr/>
          <p:nvPr/>
        </p:nvSpPr>
        <p:spPr>
          <a:xfrm>
            <a:off x="2260300" y="3911275"/>
            <a:ext cx="986100" cy="436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Product Owner</a:t>
            </a:r>
            <a:endParaRPr sz="900"/>
          </a:p>
        </p:txBody>
      </p:sp>
      <p:sp>
        <p:nvSpPr>
          <p:cNvPr id="393" name="Google Shape;393;p36"/>
          <p:cNvSpPr/>
          <p:nvPr/>
        </p:nvSpPr>
        <p:spPr>
          <a:xfrm>
            <a:off x="2260300" y="1339025"/>
            <a:ext cx="986100" cy="436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Product Owner</a:t>
            </a:r>
            <a:endParaRPr sz="9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37"/>
          <p:cNvSpPr txBox="1"/>
          <p:nvPr>
            <p:ph type="title"/>
          </p:nvPr>
        </p:nvSpPr>
        <p:spPr>
          <a:xfrm>
            <a:off x="900113" y="68582"/>
            <a:ext cx="7899900" cy="5880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2) Clearer structures &amp; interfaces </a:t>
            </a:r>
            <a:endParaRPr/>
          </a:p>
        </p:txBody>
      </p:sp>
      <p:sp>
        <p:nvSpPr>
          <p:cNvPr id="399" name="Google Shape;399;p37"/>
          <p:cNvSpPr txBox="1"/>
          <p:nvPr/>
        </p:nvSpPr>
        <p:spPr>
          <a:xfrm>
            <a:off x="1336250" y="758625"/>
            <a:ext cx="1797300" cy="423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Nunito"/>
                <a:ea typeface="Nunito"/>
                <a:cs typeface="Nunito"/>
                <a:sym typeface="Nunito"/>
              </a:rPr>
              <a:t>Product</a:t>
            </a:r>
            <a:endParaRPr>
              <a:latin typeface="Nunito"/>
              <a:ea typeface="Nunito"/>
              <a:cs typeface="Nunito"/>
              <a:sym typeface="Nunito"/>
            </a:endParaRPr>
          </a:p>
        </p:txBody>
      </p:sp>
      <p:sp>
        <p:nvSpPr>
          <p:cNvPr id="400" name="Google Shape;400;p37"/>
          <p:cNvSpPr/>
          <p:nvPr/>
        </p:nvSpPr>
        <p:spPr>
          <a:xfrm>
            <a:off x="1581303" y="1088675"/>
            <a:ext cx="1234200" cy="289500"/>
          </a:xfrm>
          <a:prstGeom prst="roundRect">
            <a:avLst>
              <a:gd fmla="val 50000" name="adj"/>
            </a:avLst>
          </a:prstGeom>
          <a:solidFill>
            <a:srgbClr val="0D5DD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Sagun</a:t>
            </a:r>
            <a:endParaRPr>
              <a:solidFill>
                <a:srgbClr val="FFFFFF"/>
              </a:solidFill>
            </a:endParaRPr>
          </a:p>
        </p:txBody>
      </p:sp>
      <p:sp>
        <p:nvSpPr>
          <p:cNvPr id="401" name="Google Shape;401;p37"/>
          <p:cNvSpPr/>
          <p:nvPr/>
        </p:nvSpPr>
        <p:spPr>
          <a:xfrm>
            <a:off x="224775" y="1588802"/>
            <a:ext cx="1234200" cy="289500"/>
          </a:xfrm>
          <a:prstGeom prst="roundRect">
            <a:avLst>
              <a:gd fmla="val 50000"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Customer (AM)</a:t>
            </a:r>
            <a:endParaRPr>
              <a:solidFill>
                <a:srgbClr val="FFFFFF"/>
              </a:solidFill>
            </a:endParaRPr>
          </a:p>
        </p:txBody>
      </p:sp>
      <p:sp>
        <p:nvSpPr>
          <p:cNvPr id="402" name="Google Shape;402;p37"/>
          <p:cNvSpPr/>
          <p:nvPr/>
        </p:nvSpPr>
        <p:spPr>
          <a:xfrm>
            <a:off x="1581300" y="1588802"/>
            <a:ext cx="1234200" cy="289500"/>
          </a:xfrm>
          <a:prstGeom prst="roundRect">
            <a:avLst>
              <a:gd fmla="val 50000"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Network &amp; Partner (</a:t>
            </a:r>
            <a:r>
              <a:rPr lang="en" sz="1000">
                <a:solidFill>
                  <a:srgbClr val="FFFFFF"/>
                </a:solidFill>
                <a:latin typeface="Roboto"/>
                <a:ea typeface="Roboto"/>
                <a:cs typeface="Roboto"/>
                <a:sym typeface="Roboto"/>
              </a:rPr>
              <a:t>TM</a:t>
            </a:r>
            <a:r>
              <a:rPr lang="en" sz="1000">
                <a:solidFill>
                  <a:srgbClr val="FFFFFF"/>
                </a:solidFill>
                <a:latin typeface="Roboto"/>
                <a:ea typeface="Roboto"/>
                <a:cs typeface="Roboto"/>
                <a:sym typeface="Roboto"/>
              </a:rPr>
              <a:t>)</a:t>
            </a:r>
            <a:endParaRPr>
              <a:solidFill>
                <a:srgbClr val="FFFFFF"/>
              </a:solidFill>
            </a:endParaRPr>
          </a:p>
        </p:txBody>
      </p:sp>
      <p:sp>
        <p:nvSpPr>
          <p:cNvPr id="403" name="Google Shape;403;p37"/>
          <p:cNvSpPr/>
          <p:nvPr/>
        </p:nvSpPr>
        <p:spPr>
          <a:xfrm>
            <a:off x="3041426" y="1588802"/>
            <a:ext cx="1234200" cy="289500"/>
          </a:xfrm>
          <a:prstGeom prst="roundRect">
            <a:avLst>
              <a:gd fmla="val 50000"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ERP &amp; KSPS (AJ)</a:t>
            </a:r>
            <a:endParaRPr>
              <a:solidFill>
                <a:srgbClr val="FFFFFF"/>
              </a:solidFill>
            </a:endParaRPr>
          </a:p>
        </p:txBody>
      </p:sp>
      <p:sp>
        <p:nvSpPr>
          <p:cNvPr id="404" name="Google Shape;404;p37"/>
          <p:cNvSpPr/>
          <p:nvPr/>
        </p:nvSpPr>
        <p:spPr>
          <a:xfrm>
            <a:off x="6358253" y="1088663"/>
            <a:ext cx="1234200" cy="289500"/>
          </a:xfrm>
          <a:prstGeom prst="roundRect">
            <a:avLst>
              <a:gd fmla="val 50000" name="adj"/>
            </a:avLst>
          </a:prstGeom>
          <a:solidFill>
            <a:srgbClr val="0D5DD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KR &amp; MdC</a:t>
            </a:r>
            <a:endParaRPr>
              <a:solidFill>
                <a:srgbClr val="FFFFFF"/>
              </a:solidFill>
            </a:endParaRPr>
          </a:p>
        </p:txBody>
      </p:sp>
      <p:sp>
        <p:nvSpPr>
          <p:cNvPr id="405" name="Google Shape;405;p37"/>
          <p:cNvSpPr/>
          <p:nvPr/>
        </p:nvSpPr>
        <p:spPr>
          <a:xfrm>
            <a:off x="5001725" y="1588802"/>
            <a:ext cx="1234200" cy="289500"/>
          </a:xfrm>
          <a:prstGeom prst="roundRect">
            <a:avLst>
              <a:gd fmla="val 50000"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Android &amp; Field Systems (KO)</a:t>
            </a:r>
            <a:endParaRPr>
              <a:solidFill>
                <a:srgbClr val="FFFFFF"/>
              </a:solidFill>
            </a:endParaRPr>
          </a:p>
        </p:txBody>
      </p:sp>
      <p:sp>
        <p:nvSpPr>
          <p:cNvPr id="406" name="Google Shape;406;p37"/>
          <p:cNvSpPr/>
          <p:nvPr/>
        </p:nvSpPr>
        <p:spPr>
          <a:xfrm>
            <a:off x="6358250" y="1588802"/>
            <a:ext cx="1234200" cy="289500"/>
          </a:xfrm>
          <a:prstGeom prst="roundRect">
            <a:avLst>
              <a:gd fmla="val 50000"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Cloud &amp; Data (SS)</a:t>
            </a:r>
            <a:endParaRPr>
              <a:solidFill>
                <a:srgbClr val="FFFFFF"/>
              </a:solidFill>
            </a:endParaRPr>
          </a:p>
        </p:txBody>
      </p:sp>
      <p:sp>
        <p:nvSpPr>
          <p:cNvPr id="407" name="Google Shape;407;p37"/>
          <p:cNvSpPr/>
          <p:nvPr/>
        </p:nvSpPr>
        <p:spPr>
          <a:xfrm>
            <a:off x="7742176" y="1588802"/>
            <a:ext cx="1234200" cy="289500"/>
          </a:xfrm>
          <a:prstGeom prst="roundRect">
            <a:avLst>
              <a:gd fmla="val 50000"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Quality Assurance (GJ)</a:t>
            </a:r>
            <a:endParaRPr>
              <a:solidFill>
                <a:srgbClr val="FFFFFF"/>
              </a:solidFill>
            </a:endParaRPr>
          </a:p>
        </p:txBody>
      </p:sp>
      <p:sp>
        <p:nvSpPr>
          <p:cNvPr id="408" name="Google Shape;408;p37"/>
          <p:cNvSpPr txBox="1"/>
          <p:nvPr/>
        </p:nvSpPr>
        <p:spPr>
          <a:xfrm>
            <a:off x="6076700" y="758625"/>
            <a:ext cx="1797300" cy="423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Nunito"/>
                <a:ea typeface="Nunito"/>
                <a:cs typeface="Nunito"/>
                <a:sym typeface="Nunito"/>
              </a:rPr>
              <a:t>Engineering</a:t>
            </a:r>
            <a:endParaRPr>
              <a:latin typeface="Nunito"/>
              <a:ea typeface="Nunito"/>
              <a:cs typeface="Nunito"/>
              <a:sym typeface="Nunito"/>
            </a:endParaRPr>
          </a:p>
        </p:txBody>
      </p:sp>
      <p:sp>
        <p:nvSpPr>
          <p:cNvPr id="409" name="Google Shape;409;p37"/>
          <p:cNvSpPr/>
          <p:nvPr/>
        </p:nvSpPr>
        <p:spPr>
          <a:xfrm>
            <a:off x="5231650" y="2065375"/>
            <a:ext cx="3644700" cy="384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Scrum teams</a:t>
            </a:r>
            <a:endParaRPr/>
          </a:p>
        </p:txBody>
      </p:sp>
      <p:sp>
        <p:nvSpPr>
          <p:cNvPr id="410" name="Google Shape;410;p37"/>
          <p:cNvSpPr/>
          <p:nvPr/>
        </p:nvSpPr>
        <p:spPr>
          <a:xfrm>
            <a:off x="5026701" y="2045875"/>
            <a:ext cx="437400" cy="423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600"/>
              <a:t>DM</a:t>
            </a:r>
            <a:endParaRPr sz="600"/>
          </a:p>
        </p:txBody>
      </p:sp>
      <p:sp>
        <p:nvSpPr>
          <p:cNvPr id="411" name="Google Shape;411;p37"/>
          <p:cNvSpPr txBox="1"/>
          <p:nvPr/>
        </p:nvSpPr>
        <p:spPr>
          <a:xfrm>
            <a:off x="325275" y="2639975"/>
            <a:ext cx="4049700" cy="2044500"/>
          </a:xfrm>
          <a:prstGeom prst="rect">
            <a:avLst/>
          </a:prstGeom>
          <a:solidFill>
            <a:srgbClr val="FFF2CC"/>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latin typeface="Nunito"/>
                <a:ea typeface="Nunito"/>
                <a:cs typeface="Nunito"/>
                <a:sym typeface="Nunito"/>
              </a:rPr>
              <a:t>Role Expectations: </a:t>
            </a:r>
            <a:endParaRPr b="1" sz="1100">
              <a:latin typeface="Nunito"/>
              <a:ea typeface="Nunito"/>
              <a:cs typeface="Nunito"/>
              <a:sym typeface="Nunito"/>
            </a:endParaRPr>
          </a:p>
          <a:p>
            <a:pPr indent="-298450" lvl="0" marL="457200" rtl="0" algn="l">
              <a:spcBef>
                <a:spcPts val="300"/>
              </a:spcBef>
              <a:spcAft>
                <a:spcPts val="0"/>
              </a:spcAft>
              <a:buSzPts val="1100"/>
              <a:buFont typeface="Nunito"/>
              <a:buChar char="●"/>
            </a:pPr>
            <a:r>
              <a:rPr lang="en" sz="1100">
                <a:latin typeface="Nunito"/>
                <a:ea typeface="Nunito"/>
                <a:cs typeface="Nunito"/>
                <a:sym typeface="Nunito"/>
              </a:rPr>
              <a:t>Analyse and articulate </a:t>
            </a:r>
            <a:r>
              <a:rPr lang="en" sz="1100">
                <a:solidFill>
                  <a:schemeClr val="dk1"/>
                </a:solidFill>
                <a:latin typeface="Nunito"/>
                <a:ea typeface="Nunito"/>
                <a:cs typeface="Nunito"/>
                <a:sym typeface="Nunito"/>
              </a:rPr>
              <a:t>u</a:t>
            </a:r>
            <a:r>
              <a:rPr lang="en" sz="1100">
                <a:solidFill>
                  <a:schemeClr val="dk1"/>
                </a:solidFill>
                <a:latin typeface="Nunito"/>
                <a:ea typeface="Nunito"/>
                <a:cs typeface="Nunito"/>
                <a:sym typeface="Nunito"/>
              </a:rPr>
              <a:t>ser needs</a:t>
            </a:r>
            <a:r>
              <a:rPr lang="en" sz="1100">
                <a:latin typeface="Nunito"/>
                <a:ea typeface="Nunito"/>
                <a:cs typeface="Nunito"/>
                <a:sym typeface="Nunito"/>
              </a:rPr>
              <a:t>, incorpo-</a:t>
            </a:r>
            <a:br>
              <a:rPr lang="en" sz="1100">
                <a:latin typeface="Nunito"/>
                <a:ea typeface="Nunito"/>
                <a:cs typeface="Nunito"/>
                <a:sym typeface="Nunito"/>
              </a:rPr>
            </a:br>
            <a:r>
              <a:rPr lang="en" sz="1100">
                <a:latin typeface="Nunito"/>
                <a:ea typeface="Nunito"/>
                <a:cs typeface="Nunito"/>
                <a:sym typeface="Nunito"/>
              </a:rPr>
              <a:t>rating latest updates from launch team and operations</a:t>
            </a:r>
            <a:endParaRPr sz="1100">
              <a:solidFill>
                <a:schemeClr val="dk1"/>
              </a:solidFill>
              <a:latin typeface="Nunito"/>
              <a:ea typeface="Nunito"/>
              <a:cs typeface="Nunito"/>
              <a:sym typeface="Nunito"/>
            </a:endParaRPr>
          </a:p>
          <a:p>
            <a:pPr indent="-298450" lvl="0" marL="457200" rtl="0" algn="l">
              <a:spcBef>
                <a:spcPts val="300"/>
              </a:spcBef>
              <a:spcAft>
                <a:spcPts val="0"/>
              </a:spcAft>
              <a:buSzPts val="1100"/>
              <a:buFont typeface="Nunito"/>
              <a:buChar char="●"/>
            </a:pPr>
            <a:r>
              <a:rPr lang="en" sz="1100">
                <a:solidFill>
                  <a:schemeClr val="dk1"/>
                </a:solidFill>
                <a:latin typeface="Nunito"/>
                <a:ea typeface="Nunito"/>
                <a:cs typeface="Nunito"/>
                <a:sym typeface="Nunito"/>
              </a:rPr>
              <a:t>Drive roadmapping and prioritisation; get buyin</a:t>
            </a:r>
            <a:endParaRPr sz="1100">
              <a:solidFill>
                <a:schemeClr val="dk1"/>
              </a:solidFill>
              <a:latin typeface="Nunito"/>
              <a:ea typeface="Nunito"/>
              <a:cs typeface="Nunito"/>
              <a:sym typeface="Nunito"/>
            </a:endParaRPr>
          </a:p>
          <a:p>
            <a:pPr indent="-298450" lvl="0" marL="457200" rtl="0" algn="l">
              <a:spcBef>
                <a:spcPts val="300"/>
              </a:spcBef>
              <a:spcAft>
                <a:spcPts val="0"/>
              </a:spcAft>
              <a:buSzPts val="1100"/>
              <a:buFont typeface="Nunito"/>
              <a:buChar char="●"/>
            </a:pPr>
            <a:r>
              <a:rPr lang="en" sz="1100">
                <a:solidFill>
                  <a:schemeClr val="dk1"/>
                </a:solidFill>
                <a:latin typeface="Nunito"/>
                <a:ea typeface="Nunito"/>
                <a:cs typeface="Nunito"/>
                <a:sym typeface="Nunito"/>
              </a:rPr>
              <a:t>Conduct financial cost-benefit analysis and budgeting for Products (KOKO and 3rd party) together with Business </a:t>
            </a:r>
            <a:endParaRPr sz="1100">
              <a:latin typeface="Nunito"/>
              <a:ea typeface="Nunito"/>
              <a:cs typeface="Nunito"/>
              <a:sym typeface="Nunito"/>
            </a:endParaRPr>
          </a:p>
          <a:p>
            <a:pPr indent="-298450" lvl="0" marL="457200" rtl="0" algn="l">
              <a:spcBef>
                <a:spcPts val="300"/>
              </a:spcBef>
              <a:spcAft>
                <a:spcPts val="0"/>
              </a:spcAft>
              <a:buClr>
                <a:schemeClr val="dk1"/>
              </a:buClr>
              <a:buSzPts val="1100"/>
              <a:buFont typeface="Nunito"/>
              <a:buChar char="●"/>
            </a:pPr>
            <a:r>
              <a:rPr lang="en" sz="1100">
                <a:solidFill>
                  <a:schemeClr val="dk1"/>
                </a:solidFill>
                <a:latin typeface="Nunito"/>
                <a:ea typeface="Nunito"/>
                <a:cs typeface="Nunito"/>
                <a:sym typeface="Nunito"/>
              </a:rPr>
              <a:t>Prepare requirements for handover to engineering</a:t>
            </a:r>
            <a:endParaRPr sz="1100">
              <a:solidFill>
                <a:schemeClr val="dk1"/>
              </a:solidFill>
              <a:latin typeface="Nunito"/>
              <a:ea typeface="Nunito"/>
              <a:cs typeface="Nunito"/>
              <a:sym typeface="Nunito"/>
            </a:endParaRPr>
          </a:p>
          <a:p>
            <a:pPr indent="-298450" lvl="0" marL="457200" rtl="0" algn="l">
              <a:spcBef>
                <a:spcPts val="300"/>
              </a:spcBef>
              <a:spcAft>
                <a:spcPts val="0"/>
              </a:spcAft>
              <a:buSzPts val="1100"/>
              <a:buFont typeface="Nunito"/>
              <a:buChar char="●"/>
            </a:pPr>
            <a:r>
              <a:rPr lang="en" sz="1100">
                <a:solidFill>
                  <a:schemeClr val="dk1"/>
                </a:solidFill>
                <a:latin typeface="Nunito"/>
                <a:ea typeface="Nunito"/>
                <a:cs typeface="Nunito"/>
                <a:sym typeface="Nunito"/>
              </a:rPr>
              <a:t>Drive product onboarding and adoption by users</a:t>
            </a:r>
            <a:endParaRPr sz="1100">
              <a:solidFill>
                <a:schemeClr val="dk1"/>
              </a:solidFill>
              <a:latin typeface="Nunito"/>
              <a:ea typeface="Nunito"/>
              <a:cs typeface="Nunito"/>
              <a:sym typeface="Nunito"/>
            </a:endParaRPr>
          </a:p>
          <a:p>
            <a:pPr indent="0" lvl="0" marL="0" rtl="0" algn="l">
              <a:spcBef>
                <a:spcPts val="300"/>
              </a:spcBef>
              <a:spcAft>
                <a:spcPts val="0"/>
              </a:spcAft>
              <a:buNone/>
            </a:pPr>
            <a:r>
              <a:t/>
            </a:r>
            <a:endParaRPr sz="1100">
              <a:latin typeface="Nunito"/>
              <a:ea typeface="Nunito"/>
              <a:cs typeface="Nunito"/>
              <a:sym typeface="Nunito"/>
            </a:endParaRPr>
          </a:p>
          <a:p>
            <a:pPr indent="0" lvl="0" marL="0" rtl="0" algn="l">
              <a:spcBef>
                <a:spcPts val="300"/>
              </a:spcBef>
              <a:spcAft>
                <a:spcPts val="300"/>
              </a:spcAft>
              <a:buNone/>
            </a:pPr>
            <a:r>
              <a:t/>
            </a:r>
            <a:endParaRPr sz="1100">
              <a:latin typeface="Nunito"/>
              <a:ea typeface="Nunito"/>
              <a:cs typeface="Nunito"/>
              <a:sym typeface="Nunito"/>
            </a:endParaRPr>
          </a:p>
        </p:txBody>
      </p:sp>
      <p:sp>
        <p:nvSpPr>
          <p:cNvPr id="412" name="Google Shape;412;p37"/>
          <p:cNvSpPr txBox="1"/>
          <p:nvPr/>
        </p:nvSpPr>
        <p:spPr>
          <a:xfrm>
            <a:off x="4950500" y="2639975"/>
            <a:ext cx="4049700" cy="2044500"/>
          </a:xfrm>
          <a:prstGeom prst="rect">
            <a:avLst/>
          </a:prstGeom>
          <a:solidFill>
            <a:srgbClr val="FFF2CC"/>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chemeClr val="dk1"/>
                </a:solidFill>
                <a:latin typeface="Nunito"/>
                <a:ea typeface="Nunito"/>
                <a:cs typeface="Nunito"/>
                <a:sym typeface="Nunito"/>
              </a:rPr>
              <a:t>Role Expectations: </a:t>
            </a:r>
            <a:endParaRPr sz="1100">
              <a:latin typeface="Nunito"/>
              <a:ea typeface="Nunito"/>
              <a:cs typeface="Nunito"/>
              <a:sym typeface="Nunito"/>
            </a:endParaRPr>
          </a:p>
          <a:p>
            <a:pPr indent="-298450" lvl="0" marL="457200" rtl="0" algn="l">
              <a:spcBef>
                <a:spcPts val="300"/>
              </a:spcBef>
              <a:spcAft>
                <a:spcPts val="0"/>
              </a:spcAft>
              <a:buSzPts val="1100"/>
              <a:buFont typeface="Nunito"/>
              <a:buChar char="●"/>
            </a:pPr>
            <a:r>
              <a:rPr lang="en" sz="1100">
                <a:latin typeface="Nunito"/>
                <a:ea typeface="Nunito"/>
                <a:cs typeface="Nunito"/>
                <a:sym typeface="Nunito"/>
              </a:rPr>
              <a:t>Plan and estimate and engineer features for feedback to Product and Business</a:t>
            </a:r>
            <a:endParaRPr sz="1100">
              <a:latin typeface="Nunito"/>
              <a:ea typeface="Nunito"/>
              <a:cs typeface="Nunito"/>
              <a:sym typeface="Nunito"/>
            </a:endParaRPr>
          </a:p>
          <a:p>
            <a:pPr indent="-298450" lvl="0" marL="457200" rtl="0" algn="l">
              <a:spcBef>
                <a:spcPts val="300"/>
              </a:spcBef>
              <a:spcAft>
                <a:spcPts val="0"/>
              </a:spcAft>
              <a:buSzPts val="1100"/>
              <a:buFont typeface="Nunito"/>
              <a:buChar char="●"/>
            </a:pPr>
            <a:r>
              <a:rPr lang="en" sz="1100">
                <a:latin typeface="Nunito"/>
                <a:ea typeface="Nunito"/>
                <a:cs typeface="Nunito"/>
                <a:sym typeface="Nunito"/>
              </a:rPr>
              <a:t>Provide feedback on specifications and completeness of requirements for new features</a:t>
            </a:r>
            <a:endParaRPr sz="1100">
              <a:latin typeface="Nunito"/>
              <a:ea typeface="Nunito"/>
              <a:cs typeface="Nunito"/>
              <a:sym typeface="Nunito"/>
            </a:endParaRPr>
          </a:p>
          <a:p>
            <a:pPr indent="-298450" lvl="0" marL="457200" rtl="0" algn="l">
              <a:spcBef>
                <a:spcPts val="300"/>
              </a:spcBef>
              <a:spcAft>
                <a:spcPts val="0"/>
              </a:spcAft>
              <a:buSzPts val="1100"/>
              <a:buFont typeface="Nunito"/>
              <a:buChar char="●"/>
            </a:pPr>
            <a:r>
              <a:rPr lang="en" sz="1100">
                <a:solidFill>
                  <a:schemeClr val="dk1"/>
                </a:solidFill>
                <a:latin typeface="Nunito"/>
                <a:ea typeface="Nunito"/>
                <a:cs typeface="Nunito"/>
                <a:sym typeface="Nunito"/>
              </a:rPr>
              <a:t>Establish, monitor and improve ways of working </a:t>
            </a:r>
            <a:endParaRPr sz="1100">
              <a:solidFill>
                <a:schemeClr val="dk1"/>
              </a:solidFill>
              <a:latin typeface="Nunito"/>
              <a:ea typeface="Nunito"/>
              <a:cs typeface="Nunito"/>
              <a:sym typeface="Nunito"/>
            </a:endParaRPr>
          </a:p>
          <a:p>
            <a:pPr indent="-298450" lvl="0" marL="457200" rtl="0" algn="l">
              <a:spcBef>
                <a:spcPts val="300"/>
              </a:spcBef>
              <a:spcAft>
                <a:spcPts val="0"/>
              </a:spcAft>
              <a:buSzPts val="1100"/>
              <a:buFont typeface="Nunito"/>
              <a:buChar char="●"/>
            </a:pPr>
            <a:r>
              <a:rPr lang="en" sz="1100">
                <a:solidFill>
                  <a:schemeClr val="dk1"/>
                </a:solidFill>
                <a:latin typeface="Nunito"/>
                <a:ea typeface="Nunito"/>
                <a:cs typeface="Nunito"/>
                <a:sym typeface="Nunito"/>
              </a:rPr>
              <a:t>Manage S</a:t>
            </a:r>
            <a:r>
              <a:rPr lang="en" sz="1100">
                <a:solidFill>
                  <a:schemeClr val="dk1"/>
                </a:solidFill>
                <a:latin typeface="Nunito"/>
                <a:ea typeface="Nunito"/>
                <a:cs typeface="Nunito"/>
                <a:sym typeface="Nunito"/>
              </a:rPr>
              <a:t>crum team day-to-day </a:t>
            </a:r>
            <a:endParaRPr sz="1100">
              <a:latin typeface="Nunito"/>
              <a:ea typeface="Nunito"/>
              <a:cs typeface="Nunito"/>
              <a:sym typeface="Nunito"/>
            </a:endParaRPr>
          </a:p>
          <a:p>
            <a:pPr indent="-298450" lvl="0" marL="457200" rtl="0" algn="l">
              <a:spcBef>
                <a:spcPts val="300"/>
              </a:spcBef>
              <a:spcAft>
                <a:spcPts val="0"/>
              </a:spcAft>
              <a:buSzPts val="1100"/>
              <a:buFont typeface="Nunito"/>
              <a:buChar char="●"/>
            </a:pPr>
            <a:r>
              <a:rPr lang="en" sz="1100">
                <a:latin typeface="Nunito"/>
                <a:ea typeface="Nunito"/>
                <a:cs typeface="Nunito"/>
                <a:sym typeface="Nunito"/>
              </a:rPr>
              <a:t>Provide progress visibility for work under way</a:t>
            </a:r>
            <a:endParaRPr sz="1100">
              <a:latin typeface="Nunito"/>
              <a:ea typeface="Nunito"/>
              <a:cs typeface="Nunito"/>
              <a:sym typeface="Nunito"/>
            </a:endParaRPr>
          </a:p>
          <a:p>
            <a:pPr indent="-298450" lvl="0" marL="457200" rtl="0" algn="l">
              <a:spcBef>
                <a:spcPts val="300"/>
              </a:spcBef>
              <a:spcAft>
                <a:spcPts val="300"/>
              </a:spcAft>
              <a:buSzPts val="1100"/>
              <a:buFont typeface="Nunito"/>
              <a:buChar char="●"/>
            </a:pPr>
            <a:r>
              <a:rPr lang="en" sz="1100">
                <a:latin typeface="Nunito"/>
                <a:ea typeface="Nunito"/>
                <a:cs typeface="Nunito"/>
                <a:sym typeface="Nunito"/>
              </a:rPr>
              <a:t>Track cost of delivery for features </a:t>
            </a:r>
            <a:endParaRPr sz="1100">
              <a:latin typeface="Nunito"/>
              <a:ea typeface="Nunito"/>
              <a:cs typeface="Nunito"/>
              <a:sym typeface="Nunito"/>
            </a:endParaRPr>
          </a:p>
        </p:txBody>
      </p:sp>
      <p:sp>
        <p:nvSpPr>
          <p:cNvPr id="413" name="Google Shape;413;p37"/>
          <p:cNvSpPr/>
          <p:nvPr/>
        </p:nvSpPr>
        <p:spPr>
          <a:xfrm>
            <a:off x="325275" y="2065375"/>
            <a:ext cx="3644700" cy="384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Business stakeholders</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sp>
        <p:nvSpPr>
          <p:cNvPr id="418" name="Google Shape;418;p38"/>
          <p:cNvSpPr txBox="1"/>
          <p:nvPr>
            <p:ph type="title"/>
          </p:nvPr>
        </p:nvSpPr>
        <p:spPr>
          <a:xfrm>
            <a:off x="900113" y="68582"/>
            <a:ext cx="7899900" cy="5880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3. Improved communications processes </a:t>
            </a:r>
            <a:endParaRPr/>
          </a:p>
        </p:txBody>
      </p:sp>
      <p:sp>
        <p:nvSpPr>
          <p:cNvPr id="419" name="Google Shape;419;p38"/>
          <p:cNvSpPr txBox="1"/>
          <p:nvPr>
            <p:ph idx="1" type="subTitle"/>
          </p:nvPr>
        </p:nvSpPr>
        <p:spPr>
          <a:xfrm>
            <a:off x="2929225" y="548125"/>
            <a:ext cx="5870700" cy="1137300"/>
          </a:xfrm>
          <a:prstGeom prst="rect">
            <a:avLst/>
          </a:prstGeom>
          <a:solidFill>
            <a:srgbClr val="5AECFF"/>
          </a:solidFill>
        </p:spPr>
        <p:txBody>
          <a:bodyPr anchorCtr="0" anchor="t" bIns="34275" lIns="68575" spcFirstLastPara="1" rIns="68575" wrap="square" tIns="34275">
            <a:noAutofit/>
          </a:bodyPr>
          <a:lstStyle/>
          <a:p>
            <a:pPr indent="0" lvl="0" marL="0" rtl="0" algn="l">
              <a:spcBef>
                <a:spcPts val="800"/>
              </a:spcBef>
              <a:spcAft>
                <a:spcPts val="0"/>
              </a:spcAft>
              <a:buNone/>
            </a:pPr>
            <a:r>
              <a:rPr b="1" lang="en" sz="1200"/>
              <a:t>Participants</a:t>
            </a:r>
            <a:r>
              <a:rPr lang="en" sz="1200"/>
              <a:t>: </a:t>
            </a:r>
            <a:r>
              <a:rPr i="1" lang="en" sz="1200" u="sng"/>
              <a:t>Sagun </a:t>
            </a:r>
            <a:r>
              <a:rPr lang="en" sz="1200"/>
              <a:t>and all Product Owners, with MdC and KR supporting</a:t>
            </a:r>
            <a:endParaRPr sz="1200"/>
          </a:p>
          <a:p>
            <a:pPr indent="0" lvl="0" marL="0" rtl="0" algn="l">
              <a:spcBef>
                <a:spcPts val="800"/>
              </a:spcBef>
              <a:spcAft>
                <a:spcPts val="0"/>
              </a:spcAft>
              <a:buNone/>
            </a:pPr>
            <a:r>
              <a:rPr b="1" lang="en" sz="1200"/>
              <a:t>Focus: </a:t>
            </a:r>
            <a:r>
              <a:rPr lang="en" sz="1200"/>
              <a:t>Discuss Product performance, Capture concerns/input from launch Exco &amp; Mgmt, Review Roadmaps &amp; discuss </a:t>
            </a:r>
            <a:r>
              <a:rPr lang="en" sz="1200"/>
              <a:t>potential updates; </a:t>
            </a:r>
            <a:r>
              <a:rPr lang="en" sz="1200"/>
              <a:t>A</a:t>
            </a:r>
            <a:r>
              <a:rPr lang="en" sz="1200"/>
              <a:t>gree on prioritisation of Roadmap changes; Communicate </a:t>
            </a:r>
            <a:r>
              <a:rPr lang="en" sz="1200"/>
              <a:t>improvements to existing Products for business;</a:t>
            </a:r>
            <a:br>
              <a:rPr lang="en" sz="1200"/>
            </a:br>
            <a:r>
              <a:rPr lang="en" sz="1200"/>
              <a:t>Incl. Technical debt considerations </a:t>
            </a:r>
            <a:endParaRPr sz="1200"/>
          </a:p>
          <a:p>
            <a:pPr indent="0" lvl="0" marL="0" rtl="0" algn="l">
              <a:spcBef>
                <a:spcPts val="800"/>
              </a:spcBef>
              <a:spcAft>
                <a:spcPts val="0"/>
              </a:spcAft>
              <a:buNone/>
            </a:pPr>
            <a:r>
              <a:t/>
            </a:r>
            <a:endParaRPr sz="1200"/>
          </a:p>
        </p:txBody>
      </p:sp>
      <p:sp>
        <p:nvSpPr>
          <p:cNvPr id="420" name="Google Shape;420;p38"/>
          <p:cNvSpPr txBox="1"/>
          <p:nvPr>
            <p:ph idx="1" type="subTitle"/>
          </p:nvPr>
        </p:nvSpPr>
        <p:spPr>
          <a:xfrm>
            <a:off x="2929225" y="1734208"/>
            <a:ext cx="5870700" cy="934500"/>
          </a:xfrm>
          <a:prstGeom prst="rect">
            <a:avLst/>
          </a:prstGeom>
          <a:solidFill>
            <a:srgbClr val="5AECFF"/>
          </a:solidFill>
        </p:spPr>
        <p:txBody>
          <a:bodyPr anchorCtr="0" anchor="t" bIns="34275" lIns="68575" spcFirstLastPara="1" rIns="68575" wrap="square" tIns="34275">
            <a:noAutofit/>
          </a:bodyPr>
          <a:lstStyle/>
          <a:p>
            <a:pPr indent="0" lvl="0" marL="0" rtl="0" algn="l">
              <a:spcBef>
                <a:spcPts val="800"/>
              </a:spcBef>
              <a:spcAft>
                <a:spcPts val="0"/>
              </a:spcAft>
              <a:buNone/>
            </a:pPr>
            <a:r>
              <a:rPr b="1" lang="en" sz="1200"/>
              <a:t>Participants</a:t>
            </a:r>
            <a:r>
              <a:rPr lang="en" sz="1200"/>
              <a:t>: </a:t>
            </a:r>
            <a:r>
              <a:rPr i="1" lang="en" sz="1200" u="sng"/>
              <a:t>POs</a:t>
            </a:r>
            <a:r>
              <a:rPr lang="en" sz="1200"/>
              <a:t> and DMs (with Eng Mgmt overseeing as required)</a:t>
            </a:r>
            <a:endParaRPr sz="1200"/>
          </a:p>
          <a:p>
            <a:pPr indent="0" lvl="0" marL="0" rtl="0" algn="l">
              <a:spcBef>
                <a:spcPts val="800"/>
              </a:spcBef>
              <a:spcAft>
                <a:spcPts val="0"/>
              </a:spcAft>
              <a:buNone/>
            </a:pPr>
            <a:r>
              <a:rPr b="1" lang="en" sz="1200"/>
              <a:t>Focus: </a:t>
            </a:r>
            <a:r>
              <a:rPr lang="en" sz="1200"/>
              <a:t>Review features prepared for development; </a:t>
            </a:r>
            <a:r>
              <a:rPr lang="en" sz="1200"/>
              <a:t>Prioritization</a:t>
            </a:r>
            <a:r>
              <a:rPr lang="en" sz="1200"/>
              <a:t>; Clarify requirements and review key test cases</a:t>
            </a:r>
            <a:endParaRPr sz="1200"/>
          </a:p>
        </p:txBody>
      </p:sp>
      <p:sp>
        <p:nvSpPr>
          <p:cNvPr id="421" name="Google Shape;421;p38"/>
          <p:cNvSpPr txBox="1"/>
          <p:nvPr>
            <p:ph idx="1" type="subTitle"/>
          </p:nvPr>
        </p:nvSpPr>
        <p:spPr>
          <a:xfrm>
            <a:off x="2929225" y="2717392"/>
            <a:ext cx="5870700" cy="934500"/>
          </a:xfrm>
          <a:prstGeom prst="rect">
            <a:avLst/>
          </a:prstGeom>
          <a:solidFill>
            <a:schemeClr val="accent6"/>
          </a:solidFill>
        </p:spPr>
        <p:txBody>
          <a:bodyPr anchorCtr="0" anchor="t" bIns="34275" lIns="68575" spcFirstLastPara="1" rIns="68575" wrap="square" tIns="34275">
            <a:noAutofit/>
          </a:bodyPr>
          <a:lstStyle/>
          <a:p>
            <a:pPr indent="0" lvl="0" marL="0" rtl="0" algn="l">
              <a:spcBef>
                <a:spcPts val="800"/>
              </a:spcBef>
              <a:spcAft>
                <a:spcPts val="0"/>
              </a:spcAft>
              <a:buNone/>
            </a:pPr>
            <a:r>
              <a:rPr b="1" lang="en" sz="1200"/>
              <a:t>Participants</a:t>
            </a:r>
            <a:r>
              <a:rPr lang="en" sz="1200"/>
              <a:t>: </a:t>
            </a:r>
            <a:r>
              <a:rPr i="1" lang="en" sz="1200" u="sng"/>
              <a:t>DMs</a:t>
            </a:r>
            <a:r>
              <a:rPr lang="en" sz="1200"/>
              <a:t> and team members (with Eng Mgmt overseeing as required)</a:t>
            </a:r>
            <a:endParaRPr sz="1200"/>
          </a:p>
          <a:p>
            <a:pPr indent="0" lvl="0" marL="0" rtl="0" algn="l">
              <a:spcBef>
                <a:spcPts val="800"/>
              </a:spcBef>
              <a:spcAft>
                <a:spcPts val="0"/>
              </a:spcAft>
              <a:buNone/>
            </a:pPr>
            <a:r>
              <a:rPr b="1" lang="en" sz="1200"/>
              <a:t>Focus: </a:t>
            </a:r>
            <a:r>
              <a:rPr lang="en" sz="1200"/>
              <a:t>Engineering design and estimation for handed-over features, assignment of work to developers</a:t>
            </a:r>
            <a:endParaRPr sz="1200"/>
          </a:p>
        </p:txBody>
      </p:sp>
      <p:sp>
        <p:nvSpPr>
          <p:cNvPr id="422" name="Google Shape;422;p38"/>
          <p:cNvSpPr txBox="1"/>
          <p:nvPr>
            <p:ph idx="1" type="subTitle"/>
          </p:nvPr>
        </p:nvSpPr>
        <p:spPr>
          <a:xfrm>
            <a:off x="2929225" y="3700575"/>
            <a:ext cx="5870700" cy="934500"/>
          </a:xfrm>
          <a:prstGeom prst="rect">
            <a:avLst/>
          </a:prstGeom>
          <a:solidFill>
            <a:schemeClr val="accent6"/>
          </a:solidFill>
        </p:spPr>
        <p:txBody>
          <a:bodyPr anchorCtr="0" anchor="t" bIns="34275" lIns="68575" spcFirstLastPara="1" rIns="68575" wrap="square" tIns="34275">
            <a:noAutofit/>
          </a:bodyPr>
          <a:lstStyle/>
          <a:p>
            <a:pPr indent="0" lvl="0" marL="0" rtl="0" algn="l">
              <a:spcBef>
                <a:spcPts val="800"/>
              </a:spcBef>
              <a:spcAft>
                <a:spcPts val="0"/>
              </a:spcAft>
              <a:buNone/>
            </a:pPr>
            <a:r>
              <a:rPr b="1" lang="en" sz="1200"/>
              <a:t>Participants</a:t>
            </a:r>
            <a:r>
              <a:rPr lang="en" sz="1200"/>
              <a:t>: </a:t>
            </a:r>
            <a:r>
              <a:rPr i="1" lang="en" sz="1200" u="sng"/>
              <a:t>DMs</a:t>
            </a:r>
            <a:r>
              <a:rPr lang="en" sz="1200"/>
              <a:t> and team members (with Eng Mgmt overseeing as required)</a:t>
            </a:r>
            <a:endParaRPr sz="1200"/>
          </a:p>
          <a:p>
            <a:pPr indent="0" lvl="0" marL="0" rtl="0" algn="l">
              <a:spcBef>
                <a:spcPts val="800"/>
              </a:spcBef>
              <a:spcAft>
                <a:spcPts val="0"/>
              </a:spcAft>
              <a:buNone/>
            </a:pPr>
            <a:r>
              <a:rPr b="1" lang="en" sz="1200"/>
              <a:t>Focus: </a:t>
            </a:r>
            <a:r>
              <a:rPr lang="en" sz="1200"/>
              <a:t>Continuous monitoring of delivery to track progress and address issues, plus other Scrum goals (retros etc)</a:t>
            </a:r>
            <a:endParaRPr sz="1200"/>
          </a:p>
        </p:txBody>
      </p:sp>
      <p:sp>
        <p:nvSpPr>
          <p:cNvPr id="423" name="Google Shape;423;p38"/>
          <p:cNvSpPr/>
          <p:nvPr/>
        </p:nvSpPr>
        <p:spPr>
          <a:xfrm>
            <a:off x="700925" y="902375"/>
            <a:ext cx="2151600" cy="631500"/>
          </a:xfrm>
          <a:prstGeom prst="roundRect">
            <a:avLst>
              <a:gd fmla="val 50000" name="adj"/>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Nunito"/>
                <a:ea typeface="Nunito"/>
                <a:cs typeface="Nunito"/>
                <a:sym typeface="Nunito"/>
              </a:rPr>
              <a:t>Product Roadmap </a:t>
            </a:r>
            <a:br>
              <a:rPr b="1" lang="en">
                <a:solidFill>
                  <a:srgbClr val="FFFFFF"/>
                </a:solidFill>
                <a:latin typeface="Nunito"/>
                <a:ea typeface="Nunito"/>
                <a:cs typeface="Nunito"/>
                <a:sym typeface="Nunito"/>
              </a:rPr>
            </a:br>
            <a:r>
              <a:rPr b="1" lang="en">
                <a:solidFill>
                  <a:srgbClr val="FFFFFF"/>
                </a:solidFill>
                <a:latin typeface="Nunito"/>
                <a:ea typeface="Nunito"/>
                <a:cs typeface="Nunito"/>
                <a:sym typeface="Nunito"/>
              </a:rPr>
              <a:t>Meeting</a:t>
            </a:r>
            <a:endParaRPr b="1">
              <a:solidFill>
                <a:srgbClr val="FFFFFF"/>
              </a:solidFill>
              <a:latin typeface="Nunito"/>
              <a:ea typeface="Nunito"/>
              <a:cs typeface="Nunito"/>
              <a:sym typeface="Nunito"/>
            </a:endParaRPr>
          </a:p>
        </p:txBody>
      </p:sp>
      <p:sp>
        <p:nvSpPr>
          <p:cNvPr id="424" name="Google Shape;424;p38"/>
          <p:cNvSpPr/>
          <p:nvPr/>
        </p:nvSpPr>
        <p:spPr>
          <a:xfrm>
            <a:off x="94625" y="998266"/>
            <a:ext cx="453900" cy="453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t>1</a:t>
            </a:r>
            <a:endParaRPr b="1"/>
          </a:p>
        </p:txBody>
      </p:sp>
      <p:sp>
        <p:nvSpPr>
          <p:cNvPr id="425" name="Google Shape;425;p38"/>
          <p:cNvSpPr/>
          <p:nvPr/>
        </p:nvSpPr>
        <p:spPr>
          <a:xfrm>
            <a:off x="700925" y="1846375"/>
            <a:ext cx="2151600" cy="631500"/>
          </a:xfrm>
          <a:prstGeom prst="roundRect">
            <a:avLst>
              <a:gd fmla="val 50000" name="adj"/>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Nunito"/>
                <a:ea typeface="Nunito"/>
                <a:cs typeface="Nunito"/>
                <a:sym typeface="Nunito"/>
              </a:rPr>
              <a:t>Handover </a:t>
            </a:r>
            <a:endParaRPr b="1">
              <a:solidFill>
                <a:srgbClr val="FFFFFF"/>
              </a:solidFill>
              <a:latin typeface="Nunito"/>
              <a:ea typeface="Nunito"/>
              <a:cs typeface="Nunito"/>
              <a:sym typeface="Nunito"/>
            </a:endParaRPr>
          </a:p>
          <a:p>
            <a:pPr indent="0" lvl="0" marL="0" rtl="0" algn="ctr">
              <a:spcBef>
                <a:spcPts val="0"/>
              </a:spcBef>
              <a:spcAft>
                <a:spcPts val="0"/>
              </a:spcAft>
              <a:buNone/>
            </a:pPr>
            <a:r>
              <a:rPr b="1" lang="en">
                <a:solidFill>
                  <a:srgbClr val="FFFFFF"/>
                </a:solidFill>
                <a:latin typeface="Nunito"/>
                <a:ea typeface="Nunito"/>
                <a:cs typeface="Nunito"/>
                <a:sym typeface="Nunito"/>
              </a:rPr>
              <a:t>Meetings </a:t>
            </a:r>
            <a:endParaRPr b="1">
              <a:solidFill>
                <a:srgbClr val="FFFFFF"/>
              </a:solidFill>
              <a:latin typeface="Nunito"/>
              <a:ea typeface="Nunito"/>
              <a:cs typeface="Nunito"/>
              <a:sym typeface="Nunito"/>
            </a:endParaRPr>
          </a:p>
        </p:txBody>
      </p:sp>
      <p:sp>
        <p:nvSpPr>
          <p:cNvPr id="426" name="Google Shape;426;p38"/>
          <p:cNvSpPr/>
          <p:nvPr/>
        </p:nvSpPr>
        <p:spPr>
          <a:xfrm>
            <a:off x="94625" y="1942266"/>
            <a:ext cx="453900" cy="453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t>2</a:t>
            </a:r>
            <a:endParaRPr b="1"/>
          </a:p>
        </p:txBody>
      </p:sp>
      <p:sp>
        <p:nvSpPr>
          <p:cNvPr id="427" name="Google Shape;427;p38"/>
          <p:cNvSpPr/>
          <p:nvPr/>
        </p:nvSpPr>
        <p:spPr>
          <a:xfrm>
            <a:off x="700925" y="2872075"/>
            <a:ext cx="2151600" cy="631500"/>
          </a:xfrm>
          <a:prstGeom prst="roundRect">
            <a:avLst>
              <a:gd fmla="val 50000" name="adj"/>
            </a:avLst>
          </a:prstGeom>
          <a:solidFill>
            <a:srgbClr val="274E1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Nunito"/>
                <a:ea typeface="Nunito"/>
                <a:cs typeface="Nunito"/>
                <a:sym typeface="Nunito"/>
              </a:rPr>
              <a:t>Engineering</a:t>
            </a:r>
            <a:endParaRPr b="1">
              <a:solidFill>
                <a:srgbClr val="FFFFFF"/>
              </a:solidFill>
              <a:latin typeface="Nunito"/>
              <a:ea typeface="Nunito"/>
              <a:cs typeface="Nunito"/>
              <a:sym typeface="Nunito"/>
            </a:endParaRPr>
          </a:p>
          <a:p>
            <a:pPr indent="0" lvl="0" marL="0" rtl="0" algn="ctr">
              <a:spcBef>
                <a:spcPts val="0"/>
              </a:spcBef>
              <a:spcAft>
                <a:spcPts val="0"/>
              </a:spcAft>
              <a:buNone/>
            </a:pPr>
            <a:r>
              <a:rPr b="1" lang="en">
                <a:solidFill>
                  <a:srgbClr val="FFFFFF"/>
                </a:solidFill>
                <a:latin typeface="Nunito"/>
                <a:ea typeface="Nunito"/>
                <a:cs typeface="Nunito"/>
                <a:sym typeface="Nunito"/>
              </a:rPr>
              <a:t>Meetings </a:t>
            </a:r>
            <a:endParaRPr b="1">
              <a:solidFill>
                <a:srgbClr val="FFFFFF"/>
              </a:solidFill>
              <a:latin typeface="Nunito"/>
              <a:ea typeface="Nunito"/>
              <a:cs typeface="Nunito"/>
              <a:sym typeface="Nunito"/>
            </a:endParaRPr>
          </a:p>
        </p:txBody>
      </p:sp>
      <p:sp>
        <p:nvSpPr>
          <p:cNvPr id="428" name="Google Shape;428;p38"/>
          <p:cNvSpPr/>
          <p:nvPr/>
        </p:nvSpPr>
        <p:spPr>
          <a:xfrm>
            <a:off x="94625" y="2967966"/>
            <a:ext cx="453900" cy="453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t>3</a:t>
            </a:r>
            <a:endParaRPr b="1"/>
          </a:p>
        </p:txBody>
      </p:sp>
      <p:sp>
        <p:nvSpPr>
          <p:cNvPr id="429" name="Google Shape;429;p38"/>
          <p:cNvSpPr/>
          <p:nvPr/>
        </p:nvSpPr>
        <p:spPr>
          <a:xfrm>
            <a:off x="700925" y="3897775"/>
            <a:ext cx="2151600" cy="631500"/>
          </a:xfrm>
          <a:prstGeom prst="roundRect">
            <a:avLst>
              <a:gd fmla="val 50000" name="adj"/>
            </a:avLst>
          </a:prstGeom>
          <a:solidFill>
            <a:srgbClr val="274E1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Nunito"/>
                <a:ea typeface="Nunito"/>
                <a:cs typeface="Nunito"/>
                <a:sym typeface="Nunito"/>
              </a:rPr>
              <a:t>Scrum</a:t>
            </a:r>
            <a:endParaRPr b="1">
              <a:solidFill>
                <a:srgbClr val="FFFFFF"/>
              </a:solidFill>
              <a:latin typeface="Nunito"/>
              <a:ea typeface="Nunito"/>
              <a:cs typeface="Nunito"/>
              <a:sym typeface="Nunito"/>
            </a:endParaRPr>
          </a:p>
          <a:p>
            <a:pPr indent="0" lvl="0" marL="0" rtl="0" algn="ctr">
              <a:spcBef>
                <a:spcPts val="0"/>
              </a:spcBef>
              <a:spcAft>
                <a:spcPts val="0"/>
              </a:spcAft>
              <a:buNone/>
            </a:pPr>
            <a:r>
              <a:rPr b="1" lang="en">
                <a:solidFill>
                  <a:srgbClr val="FFFFFF"/>
                </a:solidFill>
                <a:latin typeface="Nunito"/>
                <a:ea typeface="Nunito"/>
                <a:cs typeface="Nunito"/>
                <a:sym typeface="Nunito"/>
              </a:rPr>
              <a:t>Meetings </a:t>
            </a:r>
            <a:endParaRPr b="1">
              <a:solidFill>
                <a:srgbClr val="FFFFFF"/>
              </a:solidFill>
              <a:latin typeface="Nunito"/>
              <a:ea typeface="Nunito"/>
              <a:cs typeface="Nunito"/>
              <a:sym typeface="Nunito"/>
            </a:endParaRPr>
          </a:p>
        </p:txBody>
      </p:sp>
      <p:sp>
        <p:nvSpPr>
          <p:cNvPr id="430" name="Google Shape;430;p38"/>
          <p:cNvSpPr/>
          <p:nvPr/>
        </p:nvSpPr>
        <p:spPr>
          <a:xfrm>
            <a:off x="94625" y="3993666"/>
            <a:ext cx="453900" cy="453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t>4</a:t>
            </a:r>
            <a:endParaRPr b="1"/>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sp>
        <p:nvSpPr>
          <p:cNvPr id="435" name="Google Shape;435;p39"/>
          <p:cNvSpPr txBox="1"/>
          <p:nvPr>
            <p:ph type="title"/>
          </p:nvPr>
        </p:nvSpPr>
        <p:spPr>
          <a:xfrm>
            <a:off x="5055394" y="2253815"/>
            <a:ext cx="3822000" cy="5598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Q3 Planning</a:t>
            </a:r>
            <a:endParaRPr/>
          </a:p>
        </p:txBody>
      </p:sp>
      <p:sp>
        <p:nvSpPr>
          <p:cNvPr id="436" name="Google Shape;436;p39"/>
          <p:cNvSpPr txBox="1"/>
          <p:nvPr>
            <p:ph idx="1" type="subTitle"/>
          </p:nvPr>
        </p:nvSpPr>
        <p:spPr>
          <a:xfrm>
            <a:off x="5055393" y="2859727"/>
            <a:ext cx="3822000" cy="5598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lang="en"/>
              <a:t>How to Identify &amp; Prioritise </a:t>
            </a:r>
            <a:br>
              <a:rPr lang="en"/>
            </a:br>
            <a:r>
              <a:rPr lang="en"/>
              <a:t>v</a:t>
            </a:r>
            <a:r>
              <a:rPr lang="en"/>
              <a:t>6.x improvement areas </a:t>
            </a:r>
            <a:endParaRPr/>
          </a:p>
          <a:p>
            <a:pPr indent="0" lvl="0" marL="0" rtl="0" algn="l">
              <a:spcBef>
                <a:spcPts val="800"/>
              </a:spcBef>
              <a:spcAft>
                <a:spcPts val="0"/>
              </a:spcAft>
              <a:buNone/>
            </a:pPr>
            <a:r>
              <a:rPr lang="en"/>
              <a:t>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sp>
        <p:nvSpPr>
          <p:cNvPr id="441" name="Google Shape;441;p40"/>
          <p:cNvSpPr txBox="1"/>
          <p:nvPr>
            <p:ph type="title"/>
          </p:nvPr>
        </p:nvSpPr>
        <p:spPr>
          <a:xfrm>
            <a:off x="900113" y="68582"/>
            <a:ext cx="7899900" cy="5880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Product team will facilitate focused Roadmap planning workshops in July</a:t>
            </a:r>
            <a:endParaRPr/>
          </a:p>
        </p:txBody>
      </p:sp>
      <p:sp>
        <p:nvSpPr>
          <p:cNvPr id="442" name="Google Shape;442;p40"/>
          <p:cNvSpPr txBox="1"/>
          <p:nvPr/>
        </p:nvSpPr>
        <p:spPr>
          <a:xfrm>
            <a:off x="900125" y="873225"/>
            <a:ext cx="7221300" cy="46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Nunito"/>
                <a:ea typeface="Nunito"/>
                <a:cs typeface="Nunito"/>
                <a:sym typeface="Nunito"/>
              </a:rPr>
              <a:t>V6.x improvements t</a:t>
            </a:r>
            <a:r>
              <a:rPr lang="en">
                <a:latin typeface="Nunito"/>
                <a:ea typeface="Nunito"/>
                <a:cs typeface="Nunito"/>
                <a:sym typeface="Nunito"/>
              </a:rPr>
              <a:t>o be di</a:t>
            </a:r>
            <a:r>
              <a:rPr lang="en">
                <a:latin typeface="Nunito"/>
                <a:ea typeface="Nunito"/>
                <a:cs typeface="Nunito"/>
                <a:sym typeface="Nunito"/>
              </a:rPr>
              <a:t>scussed and prioritised in context of the Themes</a:t>
            </a:r>
            <a:endParaRPr>
              <a:latin typeface="Nunito"/>
              <a:ea typeface="Nunito"/>
              <a:cs typeface="Nunito"/>
              <a:sym typeface="Nunito"/>
            </a:endParaRPr>
          </a:p>
        </p:txBody>
      </p:sp>
      <p:sp>
        <p:nvSpPr>
          <p:cNvPr id="443" name="Google Shape;443;p40"/>
          <p:cNvSpPr txBox="1"/>
          <p:nvPr/>
        </p:nvSpPr>
        <p:spPr>
          <a:xfrm>
            <a:off x="1073725" y="1443175"/>
            <a:ext cx="8008800" cy="2349000"/>
          </a:xfrm>
          <a:prstGeom prst="rect">
            <a:avLst/>
          </a:prstGeom>
          <a:noFill/>
          <a:ln>
            <a:noFill/>
          </a:ln>
        </p:spPr>
        <p:txBody>
          <a:bodyPr anchorCtr="0" anchor="t" bIns="91425" lIns="91425" spcFirstLastPara="1" rIns="91425" wrap="square" tIns="91425">
            <a:noAutofit/>
          </a:bodyPr>
          <a:lstStyle/>
          <a:p>
            <a:pPr indent="-298450" lvl="0" marL="457200" rtl="0" algn="l">
              <a:spcBef>
                <a:spcPts val="0"/>
              </a:spcBef>
              <a:spcAft>
                <a:spcPts val="0"/>
              </a:spcAft>
              <a:buSzPts val="1100"/>
              <a:buFont typeface="Nunito"/>
              <a:buChar char="●"/>
            </a:pPr>
            <a:r>
              <a:rPr b="1" lang="en" sz="1100" u="sng">
                <a:latin typeface="Nunito"/>
                <a:ea typeface="Nunito"/>
                <a:cs typeface="Nunito"/>
                <a:sym typeface="Nunito"/>
              </a:rPr>
              <a:t>Consumer</a:t>
            </a:r>
            <a:r>
              <a:rPr b="1" lang="en" sz="1100">
                <a:latin typeface="Nunito"/>
                <a:ea typeface="Nunito"/>
                <a:cs typeface="Nunito"/>
                <a:sym typeface="Nunito"/>
              </a:rPr>
              <a:t> products and journeys</a:t>
            </a:r>
            <a:endParaRPr b="1" sz="1100">
              <a:latin typeface="Nunito"/>
              <a:ea typeface="Nunito"/>
              <a:cs typeface="Nunito"/>
              <a:sym typeface="Nunito"/>
            </a:endParaRPr>
          </a:p>
          <a:p>
            <a:pPr indent="-298450" lvl="1" marL="914400" rtl="0" algn="l">
              <a:spcBef>
                <a:spcPts val="600"/>
              </a:spcBef>
              <a:spcAft>
                <a:spcPts val="0"/>
              </a:spcAft>
              <a:buSzPts val="1100"/>
              <a:buFont typeface="Nunito"/>
              <a:buChar char="○"/>
            </a:pPr>
            <a:r>
              <a:rPr b="1" lang="en" sz="1100">
                <a:latin typeface="Nunito"/>
                <a:ea typeface="Nunito"/>
                <a:cs typeface="Nunito"/>
                <a:sym typeface="Nunito"/>
              </a:rPr>
              <a:t>Sales tools, </a:t>
            </a:r>
            <a:endParaRPr b="1" sz="1100">
              <a:latin typeface="Nunito"/>
              <a:ea typeface="Nunito"/>
              <a:cs typeface="Nunito"/>
              <a:sym typeface="Nunito"/>
            </a:endParaRPr>
          </a:p>
          <a:p>
            <a:pPr indent="-298450" lvl="1" marL="914400" rtl="0" algn="l">
              <a:spcBef>
                <a:spcPts val="600"/>
              </a:spcBef>
              <a:spcAft>
                <a:spcPts val="0"/>
              </a:spcAft>
              <a:buSzPts val="1100"/>
              <a:buFont typeface="Nunito"/>
              <a:buChar char="○"/>
            </a:pPr>
            <a:r>
              <a:rPr b="1" lang="en" sz="1100">
                <a:latin typeface="Nunito"/>
                <a:ea typeface="Nunito"/>
                <a:cs typeface="Nunito"/>
                <a:sym typeface="Nunito"/>
              </a:rPr>
              <a:t>Topup from other number, Other products , Website</a:t>
            </a:r>
            <a:endParaRPr b="1" sz="1100">
              <a:latin typeface="Nunito"/>
              <a:ea typeface="Nunito"/>
              <a:cs typeface="Nunito"/>
              <a:sym typeface="Nunito"/>
            </a:endParaRPr>
          </a:p>
          <a:p>
            <a:pPr indent="-298450" lvl="0" marL="457200" rtl="0" algn="l">
              <a:spcBef>
                <a:spcPts val="600"/>
              </a:spcBef>
              <a:spcAft>
                <a:spcPts val="0"/>
              </a:spcAft>
              <a:buSzPts val="1100"/>
              <a:buFont typeface="Nunito"/>
              <a:buChar char="●"/>
            </a:pPr>
            <a:r>
              <a:rPr b="1" lang="en" sz="1100" u="sng">
                <a:solidFill>
                  <a:schemeClr val="dk1"/>
                </a:solidFill>
                <a:latin typeface="Nunito"/>
                <a:ea typeface="Nunito"/>
                <a:cs typeface="Nunito"/>
                <a:sym typeface="Nunito"/>
              </a:rPr>
              <a:t>Agent</a:t>
            </a:r>
            <a:r>
              <a:rPr b="1" lang="en" sz="1100">
                <a:solidFill>
                  <a:schemeClr val="dk1"/>
                </a:solidFill>
                <a:latin typeface="Nunito"/>
                <a:ea typeface="Nunito"/>
                <a:cs typeface="Nunito"/>
                <a:sym typeface="Nunito"/>
              </a:rPr>
              <a:t> products and journeys </a:t>
            </a:r>
            <a:endParaRPr b="1" sz="1100">
              <a:solidFill>
                <a:schemeClr val="dk1"/>
              </a:solidFill>
              <a:latin typeface="Nunito"/>
              <a:ea typeface="Nunito"/>
              <a:cs typeface="Nunito"/>
              <a:sym typeface="Nunito"/>
            </a:endParaRPr>
          </a:p>
          <a:p>
            <a:pPr indent="-298450" lvl="1" marL="914400" rtl="0" algn="l">
              <a:spcBef>
                <a:spcPts val="600"/>
              </a:spcBef>
              <a:spcAft>
                <a:spcPts val="0"/>
              </a:spcAft>
              <a:buSzPts val="1100"/>
              <a:buFont typeface="Nunito"/>
              <a:buChar char="○"/>
            </a:pPr>
            <a:r>
              <a:rPr b="1" lang="en" sz="1100">
                <a:solidFill>
                  <a:schemeClr val="dk1"/>
                </a:solidFill>
                <a:latin typeface="Nunito"/>
                <a:ea typeface="Nunito"/>
                <a:cs typeface="Nunito"/>
                <a:sym typeface="Nunito"/>
              </a:rPr>
              <a:t>Delivery of stoves, Fulfillment, Staff Training, Support, Dashboard?</a:t>
            </a:r>
            <a:endParaRPr b="1" sz="1100">
              <a:solidFill>
                <a:schemeClr val="dk1"/>
              </a:solidFill>
              <a:latin typeface="Nunito"/>
              <a:ea typeface="Nunito"/>
              <a:cs typeface="Nunito"/>
              <a:sym typeface="Nunito"/>
            </a:endParaRPr>
          </a:p>
          <a:p>
            <a:pPr indent="-298450" lvl="0" marL="457200" rtl="0" algn="l">
              <a:spcBef>
                <a:spcPts val="600"/>
              </a:spcBef>
              <a:spcAft>
                <a:spcPts val="0"/>
              </a:spcAft>
              <a:buSzPts val="1100"/>
              <a:buFont typeface="Nunito"/>
              <a:buChar char="●"/>
            </a:pPr>
            <a:r>
              <a:rPr b="1" lang="en" sz="1100" u="sng">
                <a:latin typeface="Nunito"/>
                <a:ea typeface="Nunito"/>
                <a:cs typeface="Nunito"/>
                <a:sym typeface="Nunito"/>
              </a:rPr>
              <a:t>Partner</a:t>
            </a:r>
            <a:r>
              <a:rPr b="1" lang="en" sz="1100">
                <a:latin typeface="Nunito"/>
                <a:ea typeface="Nunito"/>
                <a:cs typeface="Nunito"/>
                <a:sym typeface="Nunito"/>
              </a:rPr>
              <a:t> (Vivo) products and journeys</a:t>
            </a:r>
            <a:endParaRPr b="1" sz="1100">
              <a:latin typeface="Nunito"/>
              <a:ea typeface="Nunito"/>
              <a:cs typeface="Nunito"/>
              <a:sym typeface="Nunito"/>
            </a:endParaRPr>
          </a:p>
          <a:p>
            <a:pPr indent="-298450" lvl="1" marL="914400" rtl="0" algn="l">
              <a:spcBef>
                <a:spcPts val="600"/>
              </a:spcBef>
              <a:spcAft>
                <a:spcPts val="0"/>
              </a:spcAft>
              <a:buSzPts val="1100"/>
              <a:buFont typeface="Nunito"/>
              <a:buChar char="○"/>
            </a:pPr>
            <a:r>
              <a:rPr b="1" lang="en" sz="1100">
                <a:latin typeface="Nunito"/>
                <a:ea typeface="Nunito"/>
                <a:cs typeface="Nunito"/>
                <a:sym typeface="Nunito"/>
              </a:rPr>
              <a:t>Fuel ops: KP refilling, MT refilling, Reconciliation of money &amp; inventory,  Reporting Metrics for Vivo   </a:t>
            </a:r>
            <a:endParaRPr b="1" sz="1100">
              <a:latin typeface="Nunito"/>
              <a:ea typeface="Nunito"/>
              <a:cs typeface="Nunito"/>
              <a:sym typeface="Nunito"/>
            </a:endParaRPr>
          </a:p>
          <a:p>
            <a:pPr indent="-298450" lvl="0" marL="457200" rtl="0" algn="l">
              <a:spcBef>
                <a:spcPts val="600"/>
              </a:spcBef>
              <a:spcAft>
                <a:spcPts val="0"/>
              </a:spcAft>
              <a:buSzPts val="1100"/>
              <a:buFont typeface="Nunito"/>
              <a:buChar char="●"/>
            </a:pPr>
            <a:r>
              <a:rPr b="1" lang="en" sz="1100" u="sng">
                <a:latin typeface="Nunito"/>
                <a:ea typeface="Nunito"/>
                <a:cs typeface="Nunito"/>
                <a:sym typeface="Nunito"/>
              </a:rPr>
              <a:t>Operator</a:t>
            </a:r>
            <a:r>
              <a:rPr b="1" lang="en" sz="1100">
                <a:latin typeface="Nunito"/>
                <a:ea typeface="Nunito"/>
                <a:cs typeface="Nunito"/>
                <a:sym typeface="Nunito"/>
              </a:rPr>
              <a:t> (KOKO) products and journeys</a:t>
            </a:r>
            <a:endParaRPr b="1" sz="1100">
              <a:latin typeface="Nunito"/>
              <a:ea typeface="Nunito"/>
              <a:cs typeface="Nunito"/>
              <a:sym typeface="Nunito"/>
            </a:endParaRPr>
          </a:p>
          <a:p>
            <a:pPr indent="-298450" lvl="1" marL="914400" rtl="0" algn="l">
              <a:spcBef>
                <a:spcPts val="600"/>
              </a:spcBef>
              <a:spcAft>
                <a:spcPts val="0"/>
              </a:spcAft>
              <a:buSzPts val="1100"/>
              <a:buFont typeface="Nunito"/>
              <a:buChar char="○"/>
            </a:pPr>
            <a:r>
              <a:rPr b="1" lang="en" sz="1100">
                <a:latin typeface="Nunito"/>
                <a:ea typeface="Nunito"/>
                <a:cs typeface="Nunito"/>
                <a:sym typeface="Nunito"/>
              </a:rPr>
              <a:t>Stove distribution &amp; returns, NOC processes, Network Maintenance,... </a:t>
            </a:r>
            <a:endParaRPr b="1" sz="1100">
              <a:latin typeface="Nunito"/>
              <a:ea typeface="Nunito"/>
              <a:cs typeface="Nunito"/>
              <a:sym typeface="Nunito"/>
            </a:endParaRPr>
          </a:p>
          <a:p>
            <a:pPr indent="-298450" lvl="0" marL="457200" rtl="0" algn="l">
              <a:spcBef>
                <a:spcPts val="600"/>
              </a:spcBef>
              <a:spcAft>
                <a:spcPts val="600"/>
              </a:spcAft>
              <a:buSzPts val="1100"/>
              <a:buFont typeface="Nunito"/>
              <a:buChar char="●"/>
            </a:pPr>
            <a:r>
              <a:rPr b="1" lang="en" sz="1100">
                <a:latin typeface="Nunito"/>
                <a:ea typeface="Nunito"/>
                <a:cs typeface="Nunito"/>
                <a:sym typeface="Nunito"/>
              </a:rPr>
              <a:t>KDM? </a:t>
            </a:r>
            <a:endParaRPr b="1" sz="1100">
              <a:latin typeface="Nunito"/>
              <a:ea typeface="Nunito"/>
              <a:cs typeface="Nunito"/>
              <a:sym typeface="Nuni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23"/>
          <p:cNvSpPr txBox="1"/>
          <p:nvPr>
            <p:ph type="title"/>
          </p:nvPr>
        </p:nvSpPr>
        <p:spPr>
          <a:xfrm>
            <a:off x="900113" y="68582"/>
            <a:ext cx="7899900" cy="5880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Objectives for this session</a:t>
            </a:r>
            <a:endParaRPr/>
          </a:p>
        </p:txBody>
      </p:sp>
      <p:sp>
        <p:nvSpPr>
          <p:cNvPr id="185" name="Google Shape;185;p23"/>
          <p:cNvSpPr txBox="1"/>
          <p:nvPr>
            <p:ph idx="1" type="subTitle"/>
          </p:nvPr>
        </p:nvSpPr>
        <p:spPr>
          <a:xfrm>
            <a:off x="344043" y="999353"/>
            <a:ext cx="8455800" cy="3639000"/>
          </a:xfrm>
          <a:prstGeom prst="rect">
            <a:avLst/>
          </a:prstGeom>
        </p:spPr>
        <p:txBody>
          <a:bodyPr anchorCtr="0" anchor="t" bIns="34275" lIns="68575" spcFirstLastPara="1" rIns="68575" wrap="square" tIns="34275">
            <a:noAutofit/>
          </a:bodyPr>
          <a:lstStyle/>
          <a:p>
            <a:pPr indent="-361950" lvl="0" marL="457200" rtl="0" algn="l">
              <a:spcBef>
                <a:spcPts val="800"/>
              </a:spcBef>
              <a:spcAft>
                <a:spcPts val="0"/>
              </a:spcAft>
              <a:buSzPts val="2100"/>
              <a:buChar char="•"/>
            </a:pPr>
            <a:r>
              <a:rPr lang="en"/>
              <a:t>Look back at what we’ve created (“v6”) </a:t>
            </a:r>
            <a:br>
              <a:rPr lang="en"/>
            </a:br>
            <a:endParaRPr/>
          </a:p>
          <a:p>
            <a:pPr indent="-361950" lvl="0" marL="457200" rtl="0" algn="l">
              <a:spcBef>
                <a:spcPts val="0"/>
              </a:spcBef>
              <a:spcAft>
                <a:spcPts val="0"/>
              </a:spcAft>
              <a:buSzPts val="2100"/>
              <a:buChar char="•"/>
            </a:pPr>
            <a:r>
              <a:rPr lang="en"/>
              <a:t>Discuss what the next stage of KOKO </a:t>
            </a:r>
            <a:r>
              <a:rPr lang="en"/>
              <a:t>(“v7”) looks like &amp; </a:t>
            </a:r>
            <a:br>
              <a:rPr lang="en"/>
            </a:br>
            <a:r>
              <a:rPr lang="en"/>
              <a:t>how we might get there</a:t>
            </a:r>
            <a:br>
              <a:rPr lang="en"/>
            </a:br>
            <a:endParaRPr/>
          </a:p>
          <a:p>
            <a:pPr indent="-361950" lvl="0" marL="457200" rtl="0" algn="l">
              <a:spcBef>
                <a:spcPts val="0"/>
              </a:spcBef>
              <a:spcAft>
                <a:spcPts val="0"/>
              </a:spcAft>
              <a:buSzPts val="2100"/>
              <a:buChar char="•"/>
            </a:pPr>
            <a:r>
              <a:rPr lang="en"/>
              <a:t>Discuss changes in how we work that help get us ready </a:t>
            </a:r>
            <a:endParaRPr/>
          </a:p>
          <a:p>
            <a:pPr indent="0" lvl="0" marL="457200" rtl="0" algn="l">
              <a:spcBef>
                <a:spcPts val="800"/>
              </a:spcBef>
              <a:spcAft>
                <a:spcPts val="0"/>
              </a:spcAft>
              <a:buNone/>
            </a:pPr>
            <a:r>
              <a:t/>
            </a:r>
            <a:endParaRPr/>
          </a:p>
          <a:p>
            <a:pPr indent="-361950" lvl="0" marL="457200" rtl="0" algn="l">
              <a:spcBef>
                <a:spcPts val="800"/>
              </a:spcBef>
              <a:spcAft>
                <a:spcPts val="0"/>
              </a:spcAft>
              <a:buSzPts val="2100"/>
              <a:buChar char="•"/>
            </a:pPr>
            <a:r>
              <a:rPr lang="en"/>
              <a:t>Discuss plans for completing v6.x in Q3</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sp>
        <p:nvSpPr>
          <p:cNvPr id="448" name="Google Shape;448;p41"/>
          <p:cNvSpPr txBox="1"/>
          <p:nvPr>
            <p:ph type="title"/>
          </p:nvPr>
        </p:nvSpPr>
        <p:spPr>
          <a:xfrm>
            <a:off x="900113" y="68582"/>
            <a:ext cx="7899900" cy="5880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Workshop Team and Participants</a:t>
            </a:r>
            <a:endParaRPr/>
          </a:p>
        </p:txBody>
      </p:sp>
      <p:sp>
        <p:nvSpPr>
          <p:cNvPr id="449" name="Google Shape;449;p41"/>
          <p:cNvSpPr/>
          <p:nvPr/>
        </p:nvSpPr>
        <p:spPr>
          <a:xfrm>
            <a:off x="1066875" y="1458650"/>
            <a:ext cx="7164600" cy="5085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lt1"/>
                </a:solidFill>
              </a:rPr>
              <a:t>Focus</a:t>
            </a:r>
            <a:endParaRPr sz="1000">
              <a:solidFill>
                <a:schemeClr val="lt1"/>
              </a:solidFill>
            </a:endParaRPr>
          </a:p>
          <a:p>
            <a:pPr indent="0" lvl="0" marL="0" rtl="0" algn="ctr">
              <a:spcBef>
                <a:spcPts val="0"/>
              </a:spcBef>
              <a:spcAft>
                <a:spcPts val="0"/>
              </a:spcAft>
              <a:buNone/>
            </a:pPr>
            <a:r>
              <a:rPr lang="en" sz="1000">
                <a:solidFill>
                  <a:schemeClr val="lt1"/>
                </a:solidFill>
              </a:rPr>
              <a:t>(Customer Products</a:t>
            </a:r>
            <a:r>
              <a:rPr lang="en" sz="1000">
                <a:solidFill>
                  <a:schemeClr val="lt1"/>
                </a:solidFill>
              </a:rPr>
              <a:t>)</a:t>
            </a:r>
            <a:endParaRPr sz="1000">
              <a:solidFill>
                <a:schemeClr val="lt1"/>
              </a:solidFill>
            </a:endParaRPr>
          </a:p>
        </p:txBody>
      </p:sp>
      <p:sp>
        <p:nvSpPr>
          <p:cNvPr id="450" name="Google Shape;450;p41"/>
          <p:cNvSpPr/>
          <p:nvPr/>
        </p:nvSpPr>
        <p:spPr>
          <a:xfrm>
            <a:off x="2202225" y="2229175"/>
            <a:ext cx="4893900" cy="5085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lt1"/>
                </a:solidFill>
              </a:rPr>
              <a:t>Owner</a:t>
            </a:r>
            <a:endParaRPr sz="1000">
              <a:solidFill>
                <a:schemeClr val="lt1"/>
              </a:solidFill>
            </a:endParaRPr>
          </a:p>
          <a:p>
            <a:pPr indent="0" lvl="0" marL="0" rtl="0" algn="ctr">
              <a:spcBef>
                <a:spcPts val="0"/>
              </a:spcBef>
              <a:spcAft>
                <a:spcPts val="0"/>
              </a:spcAft>
              <a:buNone/>
            </a:pPr>
            <a:r>
              <a:rPr lang="en" sz="1000">
                <a:solidFill>
                  <a:schemeClr val="lt1"/>
                </a:solidFill>
              </a:rPr>
              <a:t>(Sagun)</a:t>
            </a:r>
            <a:endParaRPr sz="1000">
              <a:solidFill>
                <a:schemeClr val="lt1"/>
              </a:solidFill>
            </a:endParaRPr>
          </a:p>
        </p:txBody>
      </p:sp>
      <p:sp>
        <p:nvSpPr>
          <p:cNvPr id="451" name="Google Shape;451;p41"/>
          <p:cNvSpPr/>
          <p:nvPr/>
        </p:nvSpPr>
        <p:spPr>
          <a:xfrm>
            <a:off x="2202225" y="3050673"/>
            <a:ext cx="4893900" cy="5085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lt1"/>
                </a:solidFill>
              </a:rPr>
              <a:t>Facilitators</a:t>
            </a:r>
            <a:endParaRPr sz="1000">
              <a:solidFill>
                <a:schemeClr val="lt1"/>
              </a:solidFill>
            </a:endParaRPr>
          </a:p>
          <a:p>
            <a:pPr indent="0" lvl="0" marL="0" rtl="0" algn="ctr">
              <a:spcBef>
                <a:spcPts val="0"/>
              </a:spcBef>
              <a:spcAft>
                <a:spcPts val="0"/>
              </a:spcAft>
              <a:buNone/>
            </a:pPr>
            <a:r>
              <a:rPr lang="en" sz="1000">
                <a:solidFill>
                  <a:schemeClr val="lt1"/>
                </a:solidFill>
              </a:rPr>
              <a:t>(Stephan, Alice, Amar …)</a:t>
            </a:r>
            <a:endParaRPr sz="1000">
              <a:solidFill>
                <a:schemeClr val="lt1"/>
              </a:solidFill>
            </a:endParaRPr>
          </a:p>
        </p:txBody>
      </p:sp>
      <p:sp>
        <p:nvSpPr>
          <p:cNvPr id="452" name="Google Shape;452;p41"/>
          <p:cNvSpPr/>
          <p:nvPr/>
        </p:nvSpPr>
        <p:spPr>
          <a:xfrm>
            <a:off x="2202225" y="3872200"/>
            <a:ext cx="4893900" cy="5085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lt1"/>
                </a:solidFill>
              </a:rPr>
              <a:t>Attendees</a:t>
            </a:r>
            <a:endParaRPr sz="1000">
              <a:solidFill>
                <a:schemeClr val="lt1"/>
              </a:solidFill>
            </a:endParaRPr>
          </a:p>
          <a:p>
            <a:pPr indent="0" lvl="0" marL="0" rtl="0" algn="ctr">
              <a:spcBef>
                <a:spcPts val="0"/>
              </a:spcBef>
              <a:spcAft>
                <a:spcPts val="0"/>
              </a:spcAft>
              <a:buNone/>
            </a:pPr>
            <a:r>
              <a:rPr lang="en" sz="1000">
                <a:solidFill>
                  <a:schemeClr val="lt1"/>
                </a:solidFill>
              </a:rPr>
              <a:t>(Exco, Product, Engineering, Operations)</a:t>
            </a:r>
            <a:endParaRPr sz="1000">
              <a:solidFill>
                <a:schemeClr val="lt1"/>
              </a:solidFill>
            </a:endParaRPr>
          </a:p>
        </p:txBody>
      </p:sp>
      <p:sp>
        <p:nvSpPr>
          <p:cNvPr id="453" name="Google Shape;453;p41"/>
          <p:cNvSpPr txBox="1"/>
          <p:nvPr/>
        </p:nvSpPr>
        <p:spPr>
          <a:xfrm>
            <a:off x="900125" y="873225"/>
            <a:ext cx="7221300" cy="46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Nunito"/>
                <a:ea typeface="Nunito"/>
                <a:cs typeface="Nunito"/>
                <a:sym typeface="Nunito"/>
              </a:rPr>
              <a:t>The workshops will involve a wide range of representatives (agreed with Exco)</a:t>
            </a:r>
            <a:endParaRPr>
              <a:latin typeface="Nunito"/>
              <a:ea typeface="Nunito"/>
              <a:cs typeface="Nunito"/>
              <a:sym typeface="Nunito"/>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sp>
        <p:nvSpPr>
          <p:cNvPr id="458" name="Google Shape;458;p42"/>
          <p:cNvSpPr txBox="1"/>
          <p:nvPr>
            <p:ph type="title"/>
          </p:nvPr>
        </p:nvSpPr>
        <p:spPr>
          <a:xfrm>
            <a:off x="900113" y="68582"/>
            <a:ext cx="7899900" cy="5880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Workshop Timeline per Topic</a:t>
            </a:r>
            <a:endParaRPr/>
          </a:p>
        </p:txBody>
      </p:sp>
      <p:grpSp>
        <p:nvGrpSpPr>
          <p:cNvPr id="459" name="Google Shape;459;p42"/>
          <p:cNvGrpSpPr/>
          <p:nvPr/>
        </p:nvGrpSpPr>
        <p:grpSpPr>
          <a:xfrm>
            <a:off x="4208923" y="645726"/>
            <a:ext cx="2480149" cy="2567049"/>
            <a:chOff x="4526673" y="1019600"/>
            <a:chExt cx="2480149" cy="2567049"/>
          </a:xfrm>
        </p:grpSpPr>
        <p:sp>
          <p:nvSpPr>
            <p:cNvPr id="460" name="Google Shape;460;p42"/>
            <p:cNvSpPr/>
            <p:nvPr/>
          </p:nvSpPr>
          <p:spPr>
            <a:xfrm>
              <a:off x="4849302" y="3079475"/>
              <a:ext cx="1958400" cy="133500"/>
            </a:xfrm>
            <a:prstGeom prst="rect">
              <a:avLst/>
            </a:prstGeom>
            <a:solidFill>
              <a:srgbClr val="65D9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1" name="Google Shape;461;p42"/>
            <p:cNvGrpSpPr/>
            <p:nvPr/>
          </p:nvGrpSpPr>
          <p:grpSpPr>
            <a:xfrm>
              <a:off x="4526673" y="1019600"/>
              <a:ext cx="2480149" cy="2567049"/>
              <a:chOff x="4526673" y="1019600"/>
              <a:chExt cx="2480149" cy="2567049"/>
            </a:xfrm>
          </p:grpSpPr>
          <p:grpSp>
            <p:nvGrpSpPr>
              <p:cNvPr id="462" name="Google Shape;462;p42"/>
              <p:cNvGrpSpPr/>
              <p:nvPr/>
            </p:nvGrpSpPr>
            <p:grpSpPr>
              <a:xfrm>
                <a:off x="4808316" y="2800065"/>
                <a:ext cx="92400" cy="411825"/>
                <a:chOff x="845575" y="2563700"/>
                <a:chExt cx="92400" cy="411825"/>
              </a:xfrm>
            </p:grpSpPr>
            <p:cxnSp>
              <p:nvCxnSpPr>
                <p:cNvPr id="463" name="Google Shape;463;p42"/>
                <p:cNvCxnSpPr/>
                <p:nvPr/>
              </p:nvCxnSpPr>
              <p:spPr>
                <a:xfrm>
                  <a:off x="891775" y="2616125"/>
                  <a:ext cx="0" cy="359400"/>
                </a:xfrm>
                <a:prstGeom prst="straightConnector1">
                  <a:avLst/>
                </a:prstGeom>
                <a:noFill/>
                <a:ln cap="flat" cmpd="sng" w="9525">
                  <a:solidFill>
                    <a:srgbClr val="000000"/>
                  </a:solidFill>
                  <a:prstDash val="solid"/>
                  <a:round/>
                  <a:headEnd len="sm" w="sm" type="none"/>
                  <a:tailEnd len="sm" w="sm" type="none"/>
                </a:ln>
              </p:spPr>
            </p:cxnSp>
            <p:sp>
              <p:nvSpPr>
                <p:cNvPr id="464" name="Google Shape;464;p42"/>
                <p:cNvSpPr/>
                <p:nvPr/>
              </p:nvSpPr>
              <p:spPr>
                <a:xfrm>
                  <a:off x="845575"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5" name="Google Shape;465;p42"/>
              <p:cNvSpPr txBox="1"/>
              <p:nvPr/>
            </p:nvSpPr>
            <p:spPr>
              <a:xfrm>
                <a:off x="4526673" y="3215249"/>
                <a:ext cx="1005000" cy="3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1200">
                    <a:latin typeface="Roboto"/>
                    <a:ea typeface="Roboto"/>
                    <a:cs typeface="Roboto"/>
                    <a:sym typeface="Roboto"/>
                  </a:rPr>
                  <a:t>T - 2 days</a:t>
                </a:r>
                <a:endParaRPr b="1" sz="1200">
                  <a:latin typeface="Roboto"/>
                  <a:ea typeface="Roboto"/>
                  <a:cs typeface="Roboto"/>
                  <a:sym typeface="Roboto"/>
                </a:endParaRPr>
              </a:p>
            </p:txBody>
          </p:sp>
          <p:sp>
            <p:nvSpPr>
              <p:cNvPr id="466" name="Google Shape;466;p42"/>
              <p:cNvSpPr txBox="1"/>
              <p:nvPr/>
            </p:nvSpPr>
            <p:spPr>
              <a:xfrm>
                <a:off x="4753223" y="1019600"/>
                <a:ext cx="2253600" cy="94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800">
                    <a:latin typeface="Roboto"/>
                    <a:ea typeface="Roboto"/>
                    <a:cs typeface="Roboto"/>
                    <a:sym typeface="Roboto"/>
                  </a:rPr>
                  <a:t>Prepare focused agenda</a:t>
                </a:r>
                <a:endParaRPr b="1" sz="800">
                  <a:latin typeface="Roboto"/>
                  <a:ea typeface="Roboto"/>
                  <a:cs typeface="Roboto"/>
                  <a:sym typeface="Roboto"/>
                </a:endParaRPr>
              </a:p>
              <a:p>
                <a:pPr indent="0" lvl="0" marL="0" rtl="0" algn="l">
                  <a:spcBef>
                    <a:spcPts val="0"/>
                  </a:spcBef>
                  <a:spcAft>
                    <a:spcPts val="0"/>
                  </a:spcAft>
                  <a:buNone/>
                </a:pPr>
                <a:r>
                  <a:t/>
                </a:r>
                <a:endParaRPr b="1" sz="800">
                  <a:latin typeface="Roboto"/>
                  <a:ea typeface="Roboto"/>
                  <a:cs typeface="Roboto"/>
                  <a:sym typeface="Roboto"/>
                </a:endParaRPr>
              </a:p>
              <a:p>
                <a:pPr indent="0" lvl="0" marL="0" rtl="0" algn="l">
                  <a:spcBef>
                    <a:spcPts val="0"/>
                  </a:spcBef>
                  <a:spcAft>
                    <a:spcPts val="0"/>
                  </a:spcAft>
                  <a:buNone/>
                </a:pPr>
                <a:r>
                  <a:rPr lang="en" sz="800">
                    <a:latin typeface="Roboto"/>
                    <a:ea typeface="Roboto"/>
                    <a:cs typeface="Roboto"/>
                    <a:sym typeface="Roboto"/>
                  </a:rPr>
                  <a:t>Workshop owner and facilitators prepare the prioritised list of questions along with facilitators to help create a focused agenda for the workshop day.</a:t>
                </a:r>
                <a:endParaRPr sz="800">
                  <a:latin typeface="Roboto"/>
                  <a:ea typeface="Roboto"/>
                  <a:cs typeface="Roboto"/>
                  <a:sym typeface="Roboto"/>
                </a:endParaRPr>
              </a:p>
              <a:p>
                <a:pPr indent="0" lvl="0" marL="0" rtl="0" algn="l">
                  <a:spcBef>
                    <a:spcPts val="1600"/>
                  </a:spcBef>
                  <a:spcAft>
                    <a:spcPts val="0"/>
                  </a:spcAft>
                  <a:buClr>
                    <a:schemeClr val="dk1"/>
                  </a:buClr>
                  <a:buSzPts val="1100"/>
                  <a:buFont typeface="Arial"/>
                  <a:buNone/>
                </a:pPr>
                <a:r>
                  <a:rPr lang="en" sz="800">
                    <a:latin typeface="Roboto"/>
                    <a:ea typeface="Roboto"/>
                    <a:cs typeface="Roboto"/>
                    <a:sym typeface="Roboto"/>
                  </a:rPr>
                  <a:t>This would include eliminating duplicate questions, finalising list of questions and preparing crisp and focused answers, streamlining the flow of discussion, time check etc.</a:t>
                </a:r>
                <a:endParaRPr sz="800">
                  <a:latin typeface="Roboto"/>
                  <a:ea typeface="Roboto"/>
                  <a:cs typeface="Roboto"/>
                  <a:sym typeface="Roboto"/>
                </a:endParaRPr>
              </a:p>
              <a:p>
                <a:pPr indent="0" lvl="0" marL="0" rtl="0" algn="l">
                  <a:spcBef>
                    <a:spcPts val="1600"/>
                  </a:spcBef>
                  <a:spcAft>
                    <a:spcPts val="1600"/>
                  </a:spcAft>
                  <a:buNone/>
                </a:pPr>
                <a:r>
                  <a:t/>
                </a:r>
                <a:endParaRPr sz="800">
                  <a:latin typeface="Roboto"/>
                  <a:ea typeface="Roboto"/>
                  <a:cs typeface="Roboto"/>
                  <a:sym typeface="Roboto"/>
                </a:endParaRPr>
              </a:p>
            </p:txBody>
          </p:sp>
        </p:grpSp>
      </p:grpSp>
      <p:grpSp>
        <p:nvGrpSpPr>
          <p:cNvPr id="467" name="Google Shape;467;p42"/>
          <p:cNvGrpSpPr/>
          <p:nvPr/>
        </p:nvGrpSpPr>
        <p:grpSpPr>
          <a:xfrm>
            <a:off x="6118060" y="2328722"/>
            <a:ext cx="2721140" cy="2527352"/>
            <a:chOff x="6435810" y="2702596"/>
            <a:chExt cx="2721140" cy="2527352"/>
          </a:xfrm>
        </p:grpSpPr>
        <p:sp>
          <p:nvSpPr>
            <p:cNvPr id="468" name="Google Shape;468;p42"/>
            <p:cNvSpPr/>
            <p:nvPr/>
          </p:nvSpPr>
          <p:spPr>
            <a:xfrm>
              <a:off x="6807650" y="3079475"/>
              <a:ext cx="2349300" cy="133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9" name="Google Shape;469;p42"/>
            <p:cNvGrpSpPr/>
            <p:nvPr/>
          </p:nvGrpSpPr>
          <p:grpSpPr>
            <a:xfrm>
              <a:off x="6435810" y="2702596"/>
              <a:ext cx="2494565" cy="2527352"/>
              <a:chOff x="6435810" y="2702596"/>
              <a:chExt cx="2494565" cy="2527352"/>
            </a:xfrm>
          </p:grpSpPr>
          <p:grpSp>
            <p:nvGrpSpPr>
              <p:cNvPr id="470" name="Google Shape;470;p42"/>
              <p:cNvGrpSpPr/>
              <p:nvPr/>
            </p:nvGrpSpPr>
            <p:grpSpPr>
              <a:xfrm rot="10800000">
                <a:off x="6760035" y="3079467"/>
                <a:ext cx="92400" cy="411825"/>
                <a:chOff x="2070100" y="2563700"/>
                <a:chExt cx="92400" cy="411825"/>
              </a:xfrm>
            </p:grpSpPr>
            <p:cxnSp>
              <p:nvCxnSpPr>
                <p:cNvPr id="471" name="Google Shape;471;p42"/>
                <p:cNvCxnSpPr/>
                <p:nvPr/>
              </p:nvCxnSpPr>
              <p:spPr>
                <a:xfrm>
                  <a:off x="2116300" y="2616125"/>
                  <a:ext cx="0" cy="359400"/>
                </a:xfrm>
                <a:prstGeom prst="straightConnector1">
                  <a:avLst/>
                </a:prstGeom>
                <a:noFill/>
                <a:ln cap="flat" cmpd="sng" w="9525">
                  <a:solidFill>
                    <a:srgbClr val="000000"/>
                  </a:solidFill>
                  <a:prstDash val="solid"/>
                  <a:round/>
                  <a:headEnd len="sm" w="sm" type="none"/>
                  <a:tailEnd len="sm" w="sm" type="none"/>
                </a:ln>
              </p:spPr>
            </p:cxnSp>
            <p:sp>
              <p:nvSpPr>
                <p:cNvPr id="472" name="Google Shape;472;p42"/>
                <p:cNvSpPr/>
                <p:nvPr/>
              </p:nvSpPr>
              <p:spPr>
                <a:xfrm>
                  <a:off x="2070100"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3" name="Google Shape;473;p42"/>
              <p:cNvSpPr txBox="1"/>
              <p:nvPr/>
            </p:nvSpPr>
            <p:spPr>
              <a:xfrm>
                <a:off x="6435810" y="2702596"/>
                <a:ext cx="745800" cy="3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1200">
                    <a:latin typeface="Roboto"/>
                    <a:ea typeface="Roboto"/>
                    <a:cs typeface="Roboto"/>
                    <a:sym typeface="Roboto"/>
                  </a:rPr>
                  <a:t>T</a:t>
                </a:r>
                <a:endParaRPr b="1" sz="1200">
                  <a:latin typeface="Roboto"/>
                  <a:ea typeface="Roboto"/>
                  <a:cs typeface="Roboto"/>
                  <a:sym typeface="Roboto"/>
                </a:endParaRPr>
              </a:p>
            </p:txBody>
          </p:sp>
          <p:sp>
            <p:nvSpPr>
              <p:cNvPr id="474" name="Google Shape;474;p42"/>
              <p:cNvSpPr txBox="1"/>
              <p:nvPr/>
            </p:nvSpPr>
            <p:spPr>
              <a:xfrm>
                <a:off x="6676775" y="3494448"/>
                <a:ext cx="2253600" cy="173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800">
                    <a:latin typeface="Roboto"/>
                    <a:ea typeface="Roboto"/>
                    <a:cs typeface="Roboto"/>
                    <a:sym typeface="Roboto"/>
                  </a:rPr>
                  <a:t>Workshop</a:t>
                </a:r>
                <a:endParaRPr b="1" sz="800">
                  <a:latin typeface="Roboto"/>
                  <a:ea typeface="Roboto"/>
                  <a:cs typeface="Roboto"/>
                  <a:sym typeface="Roboto"/>
                </a:endParaRPr>
              </a:p>
              <a:p>
                <a:pPr indent="0" lvl="0" marL="0" rtl="0" algn="l">
                  <a:spcBef>
                    <a:spcPts val="0"/>
                  </a:spcBef>
                  <a:spcAft>
                    <a:spcPts val="0"/>
                  </a:spcAft>
                  <a:buNone/>
                </a:pPr>
                <a:r>
                  <a:t/>
                </a:r>
                <a:endParaRPr b="1" sz="800">
                  <a:latin typeface="Roboto"/>
                  <a:ea typeface="Roboto"/>
                  <a:cs typeface="Roboto"/>
                  <a:sym typeface="Roboto"/>
                </a:endParaRPr>
              </a:p>
              <a:p>
                <a:pPr indent="0" lvl="0" marL="0" rtl="0" algn="l">
                  <a:spcBef>
                    <a:spcPts val="0"/>
                  </a:spcBef>
                  <a:spcAft>
                    <a:spcPts val="0"/>
                  </a:spcAft>
                  <a:buNone/>
                </a:pPr>
                <a:r>
                  <a:rPr lang="en" sz="800">
                    <a:latin typeface="Roboto"/>
                    <a:ea typeface="Roboto"/>
                    <a:cs typeface="Roboto"/>
                    <a:sym typeface="Roboto"/>
                  </a:rPr>
                  <a:t>Workshop owner conducts the presentation with facilitators. Facilitators make notes. Prepare action points - items to be scoped for development or to be discussed or researched further</a:t>
                </a:r>
                <a:endParaRPr sz="800">
                  <a:latin typeface="Roboto"/>
                  <a:ea typeface="Roboto"/>
                  <a:cs typeface="Roboto"/>
                  <a:sym typeface="Roboto"/>
                </a:endParaRPr>
              </a:p>
              <a:p>
                <a:pPr indent="0" lvl="0" marL="0" rtl="0" algn="l">
                  <a:spcBef>
                    <a:spcPts val="1600"/>
                  </a:spcBef>
                  <a:spcAft>
                    <a:spcPts val="0"/>
                  </a:spcAft>
                  <a:buNone/>
                </a:pPr>
                <a:r>
                  <a:rPr lang="en" sz="800">
                    <a:latin typeface="Roboto"/>
                    <a:ea typeface="Roboto"/>
                    <a:cs typeface="Roboto"/>
                    <a:sym typeface="Roboto"/>
                  </a:rPr>
                  <a:t>Product managers prepare and confirm setup of JIRA stories for the items to be scoped for development and setup meetings for items to be discussed and researched further.</a:t>
                </a:r>
                <a:endParaRPr sz="800">
                  <a:latin typeface="Roboto"/>
                  <a:ea typeface="Roboto"/>
                  <a:cs typeface="Roboto"/>
                  <a:sym typeface="Roboto"/>
                </a:endParaRPr>
              </a:p>
              <a:p>
                <a:pPr indent="0" lvl="0" marL="0" rtl="0" algn="l">
                  <a:spcBef>
                    <a:spcPts val="1600"/>
                  </a:spcBef>
                  <a:spcAft>
                    <a:spcPts val="1600"/>
                  </a:spcAft>
                  <a:buNone/>
                </a:pPr>
                <a:r>
                  <a:rPr lang="en" sz="800">
                    <a:latin typeface="Roboto"/>
                    <a:ea typeface="Roboto"/>
                    <a:cs typeface="Roboto"/>
                    <a:sym typeface="Roboto"/>
                  </a:rPr>
                  <a:t>.</a:t>
                </a:r>
                <a:endParaRPr sz="800">
                  <a:latin typeface="Roboto"/>
                  <a:ea typeface="Roboto"/>
                  <a:cs typeface="Roboto"/>
                  <a:sym typeface="Roboto"/>
                </a:endParaRPr>
              </a:p>
            </p:txBody>
          </p:sp>
        </p:grpSp>
      </p:grpSp>
      <p:grpSp>
        <p:nvGrpSpPr>
          <p:cNvPr id="475" name="Google Shape;475;p42"/>
          <p:cNvGrpSpPr/>
          <p:nvPr/>
        </p:nvGrpSpPr>
        <p:grpSpPr>
          <a:xfrm>
            <a:off x="178241" y="874326"/>
            <a:ext cx="2580731" cy="2338463"/>
            <a:chOff x="495991" y="1248200"/>
            <a:chExt cx="2580731" cy="2338463"/>
          </a:xfrm>
        </p:grpSpPr>
        <p:sp>
          <p:nvSpPr>
            <p:cNvPr id="476" name="Google Shape;476;p42"/>
            <p:cNvSpPr/>
            <p:nvPr/>
          </p:nvSpPr>
          <p:spPr>
            <a:xfrm>
              <a:off x="932600" y="3079475"/>
              <a:ext cx="1958400" cy="133500"/>
            </a:xfrm>
            <a:prstGeom prst="rect">
              <a:avLst/>
            </a:prstGeom>
            <a:solidFill>
              <a:srgbClr val="65D9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7" name="Google Shape;477;p42"/>
            <p:cNvGrpSpPr/>
            <p:nvPr/>
          </p:nvGrpSpPr>
          <p:grpSpPr>
            <a:xfrm>
              <a:off x="495991" y="1248200"/>
              <a:ext cx="2580731" cy="2338463"/>
              <a:chOff x="495991" y="1248200"/>
              <a:chExt cx="2580731" cy="2338463"/>
            </a:xfrm>
          </p:grpSpPr>
          <p:sp>
            <p:nvSpPr>
              <p:cNvPr id="478" name="Google Shape;478;p42"/>
              <p:cNvSpPr txBox="1"/>
              <p:nvPr/>
            </p:nvSpPr>
            <p:spPr>
              <a:xfrm>
                <a:off x="495991" y="3215263"/>
                <a:ext cx="871200" cy="3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1200">
                    <a:latin typeface="Roboto"/>
                    <a:ea typeface="Roboto"/>
                    <a:cs typeface="Roboto"/>
                    <a:sym typeface="Roboto"/>
                  </a:rPr>
                  <a:t>T - 5 days</a:t>
                </a:r>
                <a:endParaRPr b="1" sz="1200">
                  <a:latin typeface="Roboto"/>
                  <a:ea typeface="Roboto"/>
                  <a:cs typeface="Roboto"/>
                  <a:sym typeface="Roboto"/>
                </a:endParaRPr>
              </a:p>
            </p:txBody>
          </p:sp>
          <p:grpSp>
            <p:nvGrpSpPr>
              <p:cNvPr id="479" name="Google Shape;479;p42"/>
              <p:cNvGrpSpPr/>
              <p:nvPr/>
            </p:nvGrpSpPr>
            <p:grpSpPr>
              <a:xfrm>
                <a:off x="881025" y="2800065"/>
                <a:ext cx="92400" cy="411825"/>
                <a:chOff x="845575" y="2563700"/>
                <a:chExt cx="92400" cy="411825"/>
              </a:xfrm>
            </p:grpSpPr>
            <p:cxnSp>
              <p:nvCxnSpPr>
                <p:cNvPr id="480" name="Google Shape;480;p42"/>
                <p:cNvCxnSpPr/>
                <p:nvPr/>
              </p:nvCxnSpPr>
              <p:spPr>
                <a:xfrm>
                  <a:off x="891775" y="2616125"/>
                  <a:ext cx="0" cy="359400"/>
                </a:xfrm>
                <a:prstGeom prst="straightConnector1">
                  <a:avLst/>
                </a:prstGeom>
                <a:noFill/>
                <a:ln cap="flat" cmpd="sng" w="9525">
                  <a:solidFill>
                    <a:srgbClr val="000000"/>
                  </a:solidFill>
                  <a:prstDash val="solid"/>
                  <a:round/>
                  <a:headEnd len="sm" w="sm" type="none"/>
                  <a:tailEnd len="sm" w="sm" type="none"/>
                </a:ln>
              </p:spPr>
            </p:cxnSp>
            <p:sp>
              <p:nvSpPr>
                <p:cNvPr id="481" name="Google Shape;481;p42"/>
                <p:cNvSpPr/>
                <p:nvPr/>
              </p:nvSpPr>
              <p:spPr>
                <a:xfrm>
                  <a:off x="845575"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2" name="Google Shape;482;p42"/>
              <p:cNvSpPr txBox="1"/>
              <p:nvPr/>
            </p:nvSpPr>
            <p:spPr>
              <a:xfrm>
                <a:off x="823122" y="1248200"/>
                <a:ext cx="2253600" cy="94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800">
                    <a:latin typeface="Roboto"/>
                    <a:ea typeface="Roboto"/>
                    <a:cs typeface="Roboto"/>
                    <a:sym typeface="Roboto"/>
                  </a:rPr>
                  <a:t>Source questions </a:t>
                </a:r>
                <a:r>
                  <a:rPr lang="en" sz="800">
                    <a:latin typeface="Roboto"/>
                    <a:ea typeface="Roboto"/>
                    <a:cs typeface="Roboto"/>
                    <a:sym typeface="Roboto"/>
                  </a:rPr>
                  <a:t>(re: gaps, concerns, ideas)</a:t>
                </a:r>
                <a:endParaRPr sz="800">
                  <a:latin typeface="Roboto"/>
                  <a:ea typeface="Roboto"/>
                  <a:cs typeface="Roboto"/>
                  <a:sym typeface="Roboto"/>
                </a:endParaRPr>
              </a:p>
              <a:p>
                <a:pPr indent="0" lvl="0" marL="0" rtl="0" algn="l">
                  <a:spcBef>
                    <a:spcPts val="0"/>
                  </a:spcBef>
                  <a:spcAft>
                    <a:spcPts val="0"/>
                  </a:spcAft>
                  <a:buNone/>
                </a:pPr>
                <a:r>
                  <a:t/>
                </a:r>
                <a:endParaRPr b="1" sz="800">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 sz="800">
                    <a:latin typeface="Roboto"/>
                    <a:ea typeface="Roboto"/>
                    <a:cs typeface="Roboto"/>
                    <a:sym typeface="Roboto"/>
                  </a:rPr>
                  <a:t>Prepare question list sourced by all attendees and start preparing answers with notes in the same sheet. (4 hours per participant)  60-80 hours of thought</a:t>
                </a:r>
                <a:endParaRPr sz="800">
                  <a:latin typeface="Roboto"/>
                  <a:ea typeface="Roboto"/>
                  <a:cs typeface="Roboto"/>
                  <a:sym typeface="Roboto"/>
                </a:endParaRPr>
              </a:p>
              <a:p>
                <a:pPr indent="0" lvl="0" marL="0" rtl="0" algn="l">
                  <a:spcBef>
                    <a:spcPts val="1600"/>
                  </a:spcBef>
                  <a:spcAft>
                    <a:spcPts val="0"/>
                  </a:spcAft>
                  <a:buClr>
                    <a:schemeClr val="dk1"/>
                  </a:buClr>
                  <a:buSzPts val="1100"/>
                  <a:buFont typeface="Arial"/>
                  <a:buNone/>
                </a:pPr>
                <a:r>
                  <a:rPr lang="en" sz="800">
                    <a:latin typeface="Roboto"/>
                    <a:ea typeface="Roboto"/>
                    <a:cs typeface="Roboto"/>
                    <a:sym typeface="Roboto"/>
                  </a:rPr>
                  <a:t>It is important people carve out this time to focus and think about these topics so that we can develop clear requirements.</a:t>
                </a:r>
                <a:endParaRPr sz="800">
                  <a:latin typeface="Roboto"/>
                  <a:ea typeface="Roboto"/>
                  <a:cs typeface="Roboto"/>
                  <a:sym typeface="Roboto"/>
                </a:endParaRPr>
              </a:p>
              <a:p>
                <a:pPr indent="0" lvl="0" marL="0" rtl="0" algn="l">
                  <a:spcBef>
                    <a:spcPts val="1600"/>
                  </a:spcBef>
                  <a:spcAft>
                    <a:spcPts val="1600"/>
                  </a:spcAft>
                  <a:buNone/>
                </a:pPr>
                <a:r>
                  <a:t/>
                </a:r>
                <a:endParaRPr sz="800">
                  <a:latin typeface="Roboto"/>
                  <a:ea typeface="Roboto"/>
                  <a:cs typeface="Roboto"/>
                  <a:sym typeface="Roboto"/>
                </a:endParaRPr>
              </a:p>
            </p:txBody>
          </p:sp>
        </p:grpSp>
      </p:grpSp>
      <p:grpSp>
        <p:nvGrpSpPr>
          <p:cNvPr id="483" name="Google Shape;483;p42"/>
          <p:cNvGrpSpPr/>
          <p:nvPr/>
        </p:nvGrpSpPr>
        <p:grpSpPr>
          <a:xfrm>
            <a:off x="2207851" y="2328725"/>
            <a:ext cx="2501349" cy="1735651"/>
            <a:chOff x="2525601" y="2702599"/>
            <a:chExt cx="2501349" cy="1735651"/>
          </a:xfrm>
        </p:grpSpPr>
        <p:sp>
          <p:nvSpPr>
            <p:cNvPr id="484" name="Google Shape;484;p42"/>
            <p:cNvSpPr/>
            <p:nvPr/>
          </p:nvSpPr>
          <p:spPr>
            <a:xfrm>
              <a:off x="2890952" y="3079475"/>
              <a:ext cx="1958400" cy="133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5" name="Google Shape;485;p42"/>
            <p:cNvGrpSpPr/>
            <p:nvPr/>
          </p:nvGrpSpPr>
          <p:grpSpPr>
            <a:xfrm>
              <a:off x="2525601" y="2702599"/>
              <a:ext cx="2501349" cy="1735651"/>
              <a:chOff x="2525601" y="2702599"/>
              <a:chExt cx="2501349" cy="1735651"/>
            </a:xfrm>
          </p:grpSpPr>
          <p:sp>
            <p:nvSpPr>
              <p:cNvPr id="486" name="Google Shape;486;p42"/>
              <p:cNvSpPr txBox="1"/>
              <p:nvPr/>
            </p:nvSpPr>
            <p:spPr>
              <a:xfrm>
                <a:off x="2525601" y="2702599"/>
                <a:ext cx="951000" cy="3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1200">
                    <a:latin typeface="Roboto"/>
                    <a:ea typeface="Roboto"/>
                    <a:cs typeface="Roboto"/>
                    <a:sym typeface="Roboto"/>
                  </a:rPr>
                  <a:t>T - 3 days</a:t>
                </a:r>
                <a:endParaRPr b="1" sz="1200">
                  <a:latin typeface="Roboto"/>
                  <a:ea typeface="Roboto"/>
                  <a:cs typeface="Roboto"/>
                  <a:sym typeface="Roboto"/>
                </a:endParaRPr>
              </a:p>
            </p:txBody>
          </p:sp>
          <p:grpSp>
            <p:nvGrpSpPr>
              <p:cNvPr id="487" name="Google Shape;487;p42"/>
              <p:cNvGrpSpPr/>
              <p:nvPr/>
            </p:nvGrpSpPr>
            <p:grpSpPr>
              <a:xfrm rot="10800000">
                <a:off x="2849073" y="3079467"/>
                <a:ext cx="92400" cy="411825"/>
                <a:chOff x="2070100" y="2563700"/>
                <a:chExt cx="92400" cy="411825"/>
              </a:xfrm>
            </p:grpSpPr>
            <p:cxnSp>
              <p:nvCxnSpPr>
                <p:cNvPr id="488" name="Google Shape;488;p42"/>
                <p:cNvCxnSpPr/>
                <p:nvPr/>
              </p:nvCxnSpPr>
              <p:spPr>
                <a:xfrm>
                  <a:off x="2116300" y="2616125"/>
                  <a:ext cx="0" cy="359400"/>
                </a:xfrm>
                <a:prstGeom prst="straightConnector1">
                  <a:avLst/>
                </a:prstGeom>
                <a:noFill/>
                <a:ln cap="flat" cmpd="sng" w="9525">
                  <a:solidFill>
                    <a:srgbClr val="000000"/>
                  </a:solidFill>
                  <a:prstDash val="solid"/>
                  <a:round/>
                  <a:headEnd len="sm" w="sm" type="none"/>
                  <a:tailEnd len="sm" w="sm" type="none"/>
                </a:ln>
              </p:spPr>
            </p:cxnSp>
            <p:sp>
              <p:nvSpPr>
                <p:cNvPr id="489" name="Google Shape;489;p42"/>
                <p:cNvSpPr/>
                <p:nvPr/>
              </p:nvSpPr>
              <p:spPr>
                <a:xfrm>
                  <a:off x="2070100"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0" name="Google Shape;490;p42"/>
              <p:cNvSpPr txBox="1"/>
              <p:nvPr/>
            </p:nvSpPr>
            <p:spPr>
              <a:xfrm>
                <a:off x="2773350" y="3494450"/>
                <a:ext cx="2253600" cy="94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800">
                    <a:latin typeface="Roboto"/>
                    <a:ea typeface="Roboto"/>
                    <a:cs typeface="Roboto"/>
                    <a:sym typeface="Roboto"/>
                  </a:rPr>
                  <a:t>Start preparation</a:t>
                </a:r>
                <a:endParaRPr b="1" sz="800">
                  <a:latin typeface="Roboto"/>
                  <a:ea typeface="Roboto"/>
                  <a:cs typeface="Roboto"/>
                  <a:sym typeface="Roboto"/>
                </a:endParaRPr>
              </a:p>
              <a:p>
                <a:pPr indent="0" lvl="0" marL="0" rtl="0" algn="l">
                  <a:spcBef>
                    <a:spcPts val="0"/>
                  </a:spcBef>
                  <a:spcAft>
                    <a:spcPts val="0"/>
                  </a:spcAft>
                  <a:buNone/>
                </a:pPr>
                <a:r>
                  <a:t/>
                </a:r>
                <a:endParaRPr b="1" sz="800">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 sz="800">
                    <a:latin typeface="Roboto"/>
                    <a:ea typeface="Roboto"/>
                    <a:cs typeface="Roboto"/>
                    <a:sym typeface="Roboto"/>
                  </a:rPr>
                  <a:t>Stop sourcing of questions to give facilitators 2 days to prepare. Many questions may only have suggestion and will invite discussions in the group. For the remaining 2 days, participants will engage through comments and discussions over the documents.</a:t>
                </a:r>
                <a:endParaRPr sz="800">
                  <a:latin typeface="Roboto"/>
                  <a:ea typeface="Roboto"/>
                  <a:cs typeface="Roboto"/>
                  <a:sym typeface="Roboto"/>
                </a:endParaRPr>
              </a:p>
              <a:p>
                <a:pPr indent="0" lvl="0" marL="0" rtl="0" algn="l">
                  <a:spcBef>
                    <a:spcPts val="1600"/>
                  </a:spcBef>
                  <a:spcAft>
                    <a:spcPts val="1600"/>
                  </a:spcAft>
                  <a:buNone/>
                </a:pPr>
                <a:r>
                  <a:rPr lang="en" sz="800">
                    <a:latin typeface="Roboto"/>
                    <a:ea typeface="Roboto"/>
                    <a:cs typeface="Roboto"/>
                    <a:sym typeface="Roboto"/>
                  </a:rPr>
                  <a:t>.</a:t>
                </a:r>
                <a:endParaRPr b="1" sz="800">
                  <a:latin typeface="Roboto"/>
                  <a:ea typeface="Roboto"/>
                  <a:cs typeface="Roboto"/>
                  <a:sym typeface="Roboto"/>
                </a:endParaRPr>
              </a:p>
            </p:txBody>
          </p:sp>
        </p:grpSp>
      </p:gr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94" name="Shape 494"/>
        <p:cNvGrpSpPr/>
        <p:nvPr/>
      </p:nvGrpSpPr>
      <p:grpSpPr>
        <a:xfrm>
          <a:off x="0" y="0"/>
          <a:ext cx="0" cy="0"/>
          <a:chOff x="0" y="0"/>
          <a:chExt cx="0" cy="0"/>
        </a:xfrm>
      </p:grpSpPr>
      <p:sp>
        <p:nvSpPr>
          <p:cNvPr id="495" name="Google Shape;495;p43"/>
          <p:cNvSpPr txBox="1"/>
          <p:nvPr>
            <p:ph type="title"/>
          </p:nvPr>
        </p:nvSpPr>
        <p:spPr>
          <a:xfrm>
            <a:off x="5055394" y="2253816"/>
            <a:ext cx="3822000" cy="559800"/>
          </a:xfrm>
          <a:prstGeom prst="rect">
            <a:avLst/>
          </a:prstGeom>
        </p:spPr>
        <p:txBody>
          <a:bodyPr anchorCtr="0" anchor="ctr" bIns="25700" lIns="51425" spcFirstLastPara="1" rIns="51425" wrap="square" tIns="25700">
            <a:noAutofit/>
          </a:bodyPr>
          <a:lstStyle/>
          <a:p>
            <a:pPr indent="0" lvl="0" marL="0" rtl="0" algn="l">
              <a:spcBef>
                <a:spcPts val="0"/>
              </a:spcBef>
              <a:spcAft>
                <a:spcPts val="0"/>
              </a:spcAft>
              <a:buNone/>
            </a:pPr>
            <a:r>
              <a:rPr lang="en"/>
              <a:t>Extra slides</a:t>
            </a:r>
            <a:endParaRPr/>
          </a:p>
        </p:txBody>
      </p:sp>
      <p:sp>
        <p:nvSpPr>
          <p:cNvPr id="496" name="Google Shape;496;p43"/>
          <p:cNvSpPr txBox="1"/>
          <p:nvPr>
            <p:ph idx="1" type="subTitle"/>
          </p:nvPr>
        </p:nvSpPr>
        <p:spPr>
          <a:xfrm>
            <a:off x="5055393" y="2859727"/>
            <a:ext cx="3822000" cy="559800"/>
          </a:xfrm>
          <a:prstGeom prst="rect">
            <a:avLst/>
          </a:prstGeom>
        </p:spPr>
        <p:txBody>
          <a:bodyPr anchorCtr="0" anchor="t" bIns="25700" lIns="51425" spcFirstLastPara="1" rIns="51425" wrap="square" tIns="25700">
            <a:noAutofit/>
          </a:bodyPr>
          <a:lstStyle/>
          <a:p>
            <a:pPr indent="0" lvl="0" marL="0" rtl="0" algn="l">
              <a:spcBef>
                <a:spcPts val="800"/>
              </a:spcBef>
              <a:spcAft>
                <a:spcPts val="0"/>
              </a:spcAft>
              <a:buNone/>
            </a:pPr>
            <a:r>
              <a:rPr lang="en"/>
              <a:t>Workshop planning</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00" name="Shape 500"/>
        <p:cNvGrpSpPr/>
        <p:nvPr/>
      </p:nvGrpSpPr>
      <p:grpSpPr>
        <a:xfrm>
          <a:off x="0" y="0"/>
          <a:ext cx="0" cy="0"/>
          <a:chOff x="0" y="0"/>
          <a:chExt cx="0" cy="0"/>
        </a:xfrm>
      </p:grpSpPr>
      <p:sp>
        <p:nvSpPr>
          <p:cNvPr id="501" name="Google Shape;501;p44"/>
          <p:cNvSpPr txBox="1"/>
          <p:nvPr/>
        </p:nvSpPr>
        <p:spPr>
          <a:xfrm>
            <a:off x="373125" y="1016625"/>
            <a:ext cx="8454000" cy="3604200"/>
          </a:xfrm>
          <a:prstGeom prst="rect">
            <a:avLst/>
          </a:prstGeom>
          <a:noFill/>
          <a:ln>
            <a:noFill/>
          </a:ln>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Cost of change is higher later in the process</a:t>
            </a:r>
            <a:endParaRPr sz="1200">
              <a:solidFill>
                <a:schemeClr val="dk1"/>
              </a:solidFill>
              <a:latin typeface="Calibri"/>
              <a:ea typeface="Calibri"/>
              <a:cs typeface="Calibri"/>
              <a:sym typeface="Calibri"/>
            </a:endParaRPr>
          </a:p>
          <a:p>
            <a:pPr indent="-304800" lvl="0" marL="457200" rtl="0" algn="l">
              <a:lnSpc>
                <a:spcPct val="115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Documentation - How to </a:t>
            </a:r>
            <a:endParaRPr sz="1200">
              <a:solidFill>
                <a:schemeClr val="dk1"/>
              </a:solidFill>
              <a:latin typeface="Calibri"/>
              <a:ea typeface="Calibri"/>
              <a:cs typeface="Calibri"/>
              <a:sym typeface="Calibri"/>
            </a:endParaRPr>
          </a:p>
          <a:p>
            <a:pPr indent="-304800" lvl="0" marL="457200" rtl="0" algn="l">
              <a:lnSpc>
                <a:spcPct val="115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Indispensable and Optional requirements from each package</a:t>
            </a:r>
            <a:endParaRPr sz="1200">
              <a:solidFill>
                <a:schemeClr val="dk1"/>
              </a:solidFill>
              <a:latin typeface="Calibri"/>
              <a:ea typeface="Calibri"/>
              <a:cs typeface="Calibri"/>
              <a:sym typeface="Calibri"/>
            </a:endParaRPr>
          </a:p>
          <a:p>
            <a:pPr indent="-304800" lvl="0" marL="457200" rtl="0" algn="l">
              <a:lnSpc>
                <a:spcPct val="115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Operational viability of certain processes for a franchises, Product specifications systems and software (part life, service frequency .. )</a:t>
            </a:r>
            <a:endParaRPr sz="1200">
              <a:solidFill>
                <a:schemeClr val="dk1"/>
              </a:solidFill>
              <a:latin typeface="Calibri"/>
              <a:ea typeface="Calibri"/>
              <a:cs typeface="Calibri"/>
              <a:sym typeface="Calibri"/>
            </a:endParaRPr>
          </a:p>
          <a:p>
            <a:pPr indent="-304800" lvl="0" marL="457200" rtl="0" algn="l">
              <a:lnSpc>
                <a:spcPct val="115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Investment and resourcing</a:t>
            </a:r>
            <a:endParaRPr sz="1200">
              <a:solidFill>
                <a:schemeClr val="dk1"/>
              </a:solidFill>
              <a:latin typeface="Calibri"/>
              <a:ea typeface="Calibri"/>
              <a:cs typeface="Calibri"/>
              <a:sym typeface="Calibri"/>
            </a:endParaRPr>
          </a:p>
          <a:p>
            <a:pPr indent="-304800" lvl="0" marL="457200" rtl="0" algn="l">
              <a:lnSpc>
                <a:spcPct val="115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Artificial intelligence based decision making</a:t>
            </a:r>
            <a:endParaRPr sz="1200">
              <a:solidFill>
                <a:schemeClr val="dk1"/>
              </a:solidFill>
              <a:latin typeface="Calibri"/>
              <a:ea typeface="Calibri"/>
              <a:cs typeface="Calibri"/>
              <a:sym typeface="Calibri"/>
            </a:endParaRPr>
          </a:p>
        </p:txBody>
      </p:sp>
      <p:sp>
        <p:nvSpPr>
          <p:cNvPr id="502" name="Google Shape;502;p44"/>
          <p:cNvSpPr txBox="1"/>
          <p:nvPr>
            <p:ph type="title"/>
          </p:nvPr>
        </p:nvSpPr>
        <p:spPr>
          <a:xfrm>
            <a:off x="900113" y="68582"/>
            <a:ext cx="7899900" cy="5880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Other discussion points</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06" name="Shape 506"/>
        <p:cNvGrpSpPr/>
        <p:nvPr/>
      </p:nvGrpSpPr>
      <p:grpSpPr>
        <a:xfrm>
          <a:off x="0" y="0"/>
          <a:ext cx="0" cy="0"/>
          <a:chOff x="0" y="0"/>
          <a:chExt cx="0" cy="0"/>
        </a:xfrm>
      </p:grpSpPr>
      <p:sp>
        <p:nvSpPr>
          <p:cNvPr id="507" name="Google Shape;507;p45"/>
          <p:cNvSpPr txBox="1"/>
          <p:nvPr>
            <p:ph type="title"/>
          </p:nvPr>
        </p:nvSpPr>
        <p:spPr>
          <a:xfrm>
            <a:off x="900113" y="68582"/>
            <a:ext cx="7899900" cy="5880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C1. Sample question set</a:t>
            </a:r>
            <a:endParaRPr/>
          </a:p>
        </p:txBody>
      </p:sp>
      <p:sp>
        <p:nvSpPr>
          <p:cNvPr id="508" name="Google Shape;508;p45"/>
          <p:cNvSpPr txBox="1"/>
          <p:nvPr/>
        </p:nvSpPr>
        <p:spPr>
          <a:xfrm>
            <a:off x="1206875" y="1071750"/>
            <a:ext cx="7286400" cy="3000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a:solidFill>
                  <a:schemeClr val="dk1"/>
                </a:solidFill>
              </a:rPr>
              <a:t>Estimates demand of how much cookers and canisters we need?</a:t>
            </a:r>
            <a:endParaRPr>
              <a:solidFill>
                <a:schemeClr val="dk1"/>
              </a:solidFill>
            </a:endParaRPr>
          </a:p>
          <a:p>
            <a:pPr indent="-317500" lvl="1" marL="914400" rtl="0" algn="l">
              <a:lnSpc>
                <a:spcPct val="115000"/>
              </a:lnSpc>
              <a:spcBef>
                <a:spcPts val="1200"/>
              </a:spcBef>
              <a:spcAft>
                <a:spcPts val="0"/>
              </a:spcAft>
              <a:buClr>
                <a:schemeClr val="dk1"/>
              </a:buClr>
              <a:buSzPts val="1400"/>
              <a:buChar char="○"/>
            </a:pPr>
            <a:r>
              <a:rPr lang="en">
                <a:solidFill>
                  <a:schemeClr val="dk1"/>
                </a:solidFill>
              </a:rPr>
              <a:t>How many different types of products / SKUs are we selling?</a:t>
            </a:r>
            <a:endParaRPr>
              <a:solidFill>
                <a:schemeClr val="dk1"/>
              </a:solidFill>
            </a:endParaRPr>
          </a:p>
          <a:p>
            <a:pPr indent="-317500" lvl="1" marL="914400" rtl="0" algn="l">
              <a:lnSpc>
                <a:spcPct val="115000"/>
              </a:lnSpc>
              <a:spcBef>
                <a:spcPts val="0"/>
              </a:spcBef>
              <a:spcAft>
                <a:spcPts val="0"/>
              </a:spcAft>
              <a:buClr>
                <a:schemeClr val="dk1"/>
              </a:buClr>
              <a:buSzPts val="1400"/>
              <a:buChar char="○"/>
            </a:pPr>
            <a:r>
              <a:rPr lang="en">
                <a:solidFill>
                  <a:schemeClr val="dk1"/>
                </a:solidFill>
              </a:rPr>
              <a:t>How do we know how much quantity is in stock?</a:t>
            </a:r>
            <a:endParaRPr>
              <a:solidFill>
                <a:schemeClr val="dk1"/>
              </a:solidFill>
            </a:endParaRPr>
          </a:p>
          <a:p>
            <a:pPr indent="-317500" lvl="1" marL="914400" rtl="0" algn="l">
              <a:lnSpc>
                <a:spcPct val="115000"/>
              </a:lnSpc>
              <a:spcBef>
                <a:spcPts val="0"/>
              </a:spcBef>
              <a:spcAft>
                <a:spcPts val="0"/>
              </a:spcAft>
              <a:buClr>
                <a:schemeClr val="dk1"/>
              </a:buClr>
              <a:buSzPts val="1400"/>
              <a:buChar char="○"/>
            </a:pPr>
            <a:r>
              <a:rPr lang="en">
                <a:solidFill>
                  <a:schemeClr val="dk1"/>
                </a:solidFill>
              </a:rPr>
              <a:t>How do we estimate how much quantity we need?</a:t>
            </a:r>
            <a:endParaRPr>
              <a:solidFill>
                <a:schemeClr val="dk1"/>
              </a:solidFill>
            </a:endParaRPr>
          </a:p>
          <a:p>
            <a:pPr indent="-317500" lvl="1" marL="914400" rtl="0" algn="l">
              <a:lnSpc>
                <a:spcPct val="115000"/>
              </a:lnSpc>
              <a:spcBef>
                <a:spcPts val="0"/>
              </a:spcBef>
              <a:spcAft>
                <a:spcPts val="0"/>
              </a:spcAft>
              <a:buClr>
                <a:schemeClr val="dk1"/>
              </a:buClr>
              <a:buSzPts val="1400"/>
              <a:buChar char="○"/>
            </a:pPr>
            <a:r>
              <a:rPr lang="en">
                <a:solidFill>
                  <a:schemeClr val="dk1"/>
                </a:solidFill>
              </a:rPr>
              <a:t>Who estimates and decides?</a:t>
            </a:r>
            <a:endParaRPr>
              <a:solidFill>
                <a:schemeClr val="dk1"/>
              </a:solidFill>
            </a:endParaRPr>
          </a:p>
          <a:p>
            <a:pPr indent="-317500" lvl="1" marL="914400" rtl="0" algn="l">
              <a:lnSpc>
                <a:spcPct val="115000"/>
              </a:lnSpc>
              <a:spcBef>
                <a:spcPts val="0"/>
              </a:spcBef>
              <a:spcAft>
                <a:spcPts val="0"/>
              </a:spcAft>
              <a:buClr>
                <a:schemeClr val="dk1"/>
              </a:buClr>
              <a:buSzPts val="1400"/>
              <a:buChar char="○"/>
            </a:pPr>
            <a:r>
              <a:rPr lang="en">
                <a:solidFill>
                  <a:schemeClr val="dk1"/>
                </a:solidFill>
              </a:rPr>
              <a:t>What information systems do they use?</a:t>
            </a:r>
            <a:endParaRPr>
              <a:solidFill>
                <a:schemeClr val="dk1"/>
              </a:solidFill>
            </a:endParaRPr>
          </a:p>
          <a:p>
            <a:pPr indent="-317500" lvl="1" marL="914400" rtl="0" algn="l">
              <a:lnSpc>
                <a:spcPct val="115000"/>
              </a:lnSpc>
              <a:spcBef>
                <a:spcPts val="0"/>
              </a:spcBef>
              <a:spcAft>
                <a:spcPts val="0"/>
              </a:spcAft>
              <a:buClr>
                <a:schemeClr val="dk1"/>
              </a:buClr>
              <a:buSzPts val="1400"/>
              <a:buChar char="○"/>
            </a:pPr>
            <a:r>
              <a:rPr lang="en">
                <a:solidFill>
                  <a:schemeClr val="dk1"/>
                </a:solidFill>
              </a:rPr>
              <a:t>Is this documented somewhere?</a:t>
            </a:r>
            <a:endParaRPr>
              <a:solidFill>
                <a:schemeClr val="dk1"/>
              </a:solidFill>
            </a:endParaRPr>
          </a:p>
          <a:p>
            <a:pPr indent="-317500" lvl="1" marL="914400" rtl="0" algn="l">
              <a:lnSpc>
                <a:spcPct val="115000"/>
              </a:lnSpc>
              <a:spcBef>
                <a:spcPts val="0"/>
              </a:spcBef>
              <a:spcAft>
                <a:spcPts val="0"/>
              </a:spcAft>
              <a:buClr>
                <a:srgbClr val="999999"/>
              </a:buClr>
              <a:buSzPts val="1400"/>
              <a:buChar char="○"/>
            </a:pPr>
            <a:r>
              <a:rPr lang="en">
                <a:solidFill>
                  <a:srgbClr val="999999"/>
                </a:solidFill>
              </a:rPr>
              <a:t>What is the process to add a new product to the process?</a:t>
            </a:r>
            <a:endParaRPr>
              <a:solidFill>
                <a:srgbClr val="999999"/>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12" name="Shape 512"/>
        <p:cNvGrpSpPr/>
        <p:nvPr/>
      </p:nvGrpSpPr>
      <p:grpSpPr>
        <a:xfrm>
          <a:off x="0" y="0"/>
          <a:ext cx="0" cy="0"/>
          <a:chOff x="0" y="0"/>
          <a:chExt cx="0" cy="0"/>
        </a:xfrm>
      </p:grpSpPr>
      <p:sp>
        <p:nvSpPr>
          <p:cNvPr id="513" name="Google Shape;513;p46"/>
          <p:cNvSpPr txBox="1"/>
          <p:nvPr>
            <p:ph type="title"/>
          </p:nvPr>
        </p:nvSpPr>
        <p:spPr>
          <a:xfrm>
            <a:off x="900113" y="68582"/>
            <a:ext cx="7899900" cy="5880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Clr>
                <a:schemeClr val="dk1"/>
              </a:buClr>
              <a:buSzPts val="1100"/>
              <a:buFont typeface="Arial"/>
              <a:buNone/>
            </a:pPr>
            <a:r>
              <a:rPr lang="en"/>
              <a:t>C1. Sample question set</a:t>
            </a:r>
            <a:endParaRPr/>
          </a:p>
        </p:txBody>
      </p:sp>
      <p:sp>
        <p:nvSpPr>
          <p:cNvPr id="514" name="Google Shape;514;p46"/>
          <p:cNvSpPr txBox="1"/>
          <p:nvPr/>
        </p:nvSpPr>
        <p:spPr>
          <a:xfrm>
            <a:off x="546450" y="674000"/>
            <a:ext cx="8051100" cy="4081500"/>
          </a:xfrm>
          <a:prstGeom prst="rect">
            <a:avLst/>
          </a:prstGeom>
          <a:noFill/>
          <a:ln>
            <a:noFill/>
          </a:ln>
        </p:spPr>
        <p:txBody>
          <a:bodyPr anchorCtr="0" anchor="t" bIns="91425" lIns="91425" spcFirstLastPara="1" rIns="91425" wrap="square" tIns="91425">
            <a:noAutofit/>
          </a:bodyPr>
          <a:lstStyle/>
          <a:p>
            <a:pPr indent="-298450" lvl="0" marL="457200" rtl="0" algn="l">
              <a:lnSpc>
                <a:spcPct val="115000"/>
              </a:lnSpc>
              <a:spcBef>
                <a:spcPts val="1200"/>
              </a:spcBef>
              <a:spcAft>
                <a:spcPts val="0"/>
              </a:spcAft>
              <a:buClr>
                <a:schemeClr val="dk1"/>
              </a:buClr>
              <a:buSzPts val="1100"/>
              <a:buChar char="●"/>
            </a:pPr>
            <a:r>
              <a:rPr lang="en"/>
              <a:t>Places order for cookers and canisters to India factory</a:t>
            </a:r>
            <a:endParaRPr/>
          </a:p>
          <a:p>
            <a:pPr indent="-298450" lvl="1" marL="914400" rtl="0" algn="l">
              <a:lnSpc>
                <a:spcPct val="115000"/>
              </a:lnSpc>
              <a:spcBef>
                <a:spcPts val="0"/>
              </a:spcBef>
              <a:spcAft>
                <a:spcPts val="0"/>
              </a:spcAft>
              <a:buClr>
                <a:schemeClr val="dk1"/>
              </a:buClr>
              <a:buSzPts val="1100"/>
              <a:buChar char="○"/>
            </a:pPr>
            <a:r>
              <a:rPr lang="en"/>
              <a:t>What is the PO process and exact workflow?</a:t>
            </a:r>
            <a:endParaRPr/>
          </a:p>
          <a:p>
            <a:pPr indent="-298450" lvl="1" marL="914400" rtl="0" algn="l">
              <a:lnSpc>
                <a:spcPct val="115000"/>
              </a:lnSpc>
              <a:spcBef>
                <a:spcPts val="0"/>
              </a:spcBef>
              <a:spcAft>
                <a:spcPts val="0"/>
              </a:spcAft>
              <a:buClr>
                <a:schemeClr val="dk1"/>
              </a:buClr>
              <a:buSzPts val="1100"/>
              <a:buChar char="○"/>
            </a:pPr>
            <a:r>
              <a:rPr lang="en"/>
              <a:t>Who prepares and who approves the POs?</a:t>
            </a:r>
            <a:endParaRPr/>
          </a:p>
          <a:p>
            <a:pPr indent="-298450" lvl="1" marL="914400" rtl="0" algn="l">
              <a:lnSpc>
                <a:spcPct val="115000"/>
              </a:lnSpc>
              <a:spcBef>
                <a:spcPts val="0"/>
              </a:spcBef>
              <a:spcAft>
                <a:spcPts val="0"/>
              </a:spcAft>
              <a:buClr>
                <a:schemeClr val="dk1"/>
              </a:buClr>
              <a:buSzPts val="1100"/>
              <a:buChar char="○"/>
            </a:pPr>
            <a:r>
              <a:rPr lang="en"/>
              <a:t>Who sends the PO to India factory?</a:t>
            </a:r>
            <a:endParaRPr/>
          </a:p>
          <a:p>
            <a:pPr indent="-298450" lvl="1" marL="914400" rtl="0" algn="l">
              <a:lnSpc>
                <a:spcPct val="115000"/>
              </a:lnSpc>
              <a:spcBef>
                <a:spcPts val="0"/>
              </a:spcBef>
              <a:spcAft>
                <a:spcPts val="0"/>
              </a:spcAft>
              <a:buClr>
                <a:schemeClr val="dk1"/>
              </a:buClr>
              <a:buSzPts val="1100"/>
              <a:buChar char="○"/>
            </a:pPr>
            <a:r>
              <a:rPr lang="en"/>
              <a:t>Who acknowledges in India factory? What is the process?</a:t>
            </a:r>
            <a:endParaRPr/>
          </a:p>
          <a:p>
            <a:pPr indent="-298450" lvl="1" marL="914400" rtl="0" algn="l">
              <a:lnSpc>
                <a:spcPct val="115000"/>
              </a:lnSpc>
              <a:spcBef>
                <a:spcPts val="0"/>
              </a:spcBef>
              <a:spcAft>
                <a:spcPts val="0"/>
              </a:spcAft>
              <a:buClr>
                <a:srgbClr val="999999"/>
              </a:buClr>
              <a:buSzPts val="1100"/>
              <a:buChar char="○"/>
            </a:pPr>
            <a:r>
              <a:rPr lang="en">
                <a:solidFill>
                  <a:srgbClr val="999999"/>
                </a:solidFill>
              </a:rPr>
              <a:t>How would the process look like if we were taking orders from multiple countries?</a:t>
            </a:r>
            <a:endParaRPr>
              <a:solidFill>
                <a:srgbClr val="999999"/>
              </a:solidFill>
            </a:endParaRPr>
          </a:p>
          <a:p>
            <a:pPr indent="-298450" lvl="1" marL="914400" rtl="0" algn="l">
              <a:lnSpc>
                <a:spcPct val="115000"/>
              </a:lnSpc>
              <a:spcBef>
                <a:spcPts val="0"/>
              </a:spcBef>
              <a:spcAft>
                <a:spcPts val="0"/>
              </a:spcAft>
              <a:buClr>
                <a:schemeClr val="dk1"/>
              </a:buClr>
              <a:buSzPts val="1100"/>
              <a:buChar char="○"/>
            </a:pPr>
            <a:r>
              <a:rPr lang="en"/>
              <a:t>Is there a TAT for Cooker Kits for India?</a:t>
            </a:r>
            <a:endParaRPr/>
          </a:p>
          <a:p>
            <a:pPr indent="-298450" lvl="1" marL="914400" rtl="0" algn="l">
              <a:lnSpc>
                <a:spcPct val="115000"/>
              </a:lnSpc>
              <a:spcBef>
                <a:spcPts val="0"/>
              </a:spcBef>
              <a:spcAft>
                <a:spcPts val="0"/>
              </a:spcAft>
              <a:buClr>
                <a:schemeClr val="dk1"/>
              </a:buClr>
              <a:buSzPts val="1100"/>
              <a:buChar char="○"/>
            </a:pPr>
            <a:r>
              <a:rPr lang="en"/>
              <a:t>How can we track the status of our order?</a:t>
            </a:r>
            <a:endParaRPr/>
          </a:p>
          <a:p>
            <a:pPr indent="-298450" lvl="1" marL="914400" rtl="0" algn="l">
              <a:lnSpc>
                <a:spcPct val="115000"/>
              </a:lnSpc>
              <a:spcBef>
                <a:spcPts val="0"/>
              </a:spcBef>
              <a:spcAft>
                <a:spcPts val="0"/>
              </a:spcAft>
              <a:buClr>
                <a:schemeClr val="dk1"/>
              </a:buClr>
              <a:buSzPts val="1100"/>
              <a:buChar char="○"/>
            </a:pPr>
            <a:r>
              <a:rPr lang="en"/>
              <a:t>Is this documented somewhere?</a:t>
            </a:r>
            <a:endParaRPr/>
          </a:p>
          <a:p>
            <a:pPr indent="-298450" lvl="1" marL="914400" rtl="0" algn="l">
              <a:lnSpc>
                <a:spcPct val="115000"/>
              </a:lnSpc>
              <a:spcBef>
                <a:spcPts val="0"/>
              </a:spcBef>
              <a:spcAft>
                <a:spcPts val="0"/>
              </a:spcAft>
              <a:buClr>
                <a:srgbClr val="999999"/>
              </a:buClr>
              <a:buSzPts val="1100"/>
              <a:buChar char="○"/>
            </a:pPr>
            <a:r>
              <a:rPr lang="en">
                <a:solidFill>
                  <a:srgbClr val="999999"/>
                </a:solidFill>
              </a:rPr>
              <a:t>What is the process to add a new product to the process?</a:t>
            </a:r>
            <a:endParaRPr>
              <a:solidFill>
                <a:srgbClr val="999999"/>
              </a:solidFill>
            </a:endParaRPr>
          </a:p>
          <a:p>
            <a:pPr indent="-298450" lvl="0" marL="457200" rtl="0" algn="l">
              <a:lnSpc>
                <a:spcPct val="115000"/>
              </a:lnSpc>
              <a:spcBef>
                <a:spcPts val="0"/>
              </a:spcBef>
              <a:spcAft>
                <a:spcPts val="0"/>
              </a:spcAft>
              <a:buClr>
                <a:schemeClr val="dk1"/>
              </a:buClr>
              <a:buSzPts val="1100"/>
              <a:buChar char="●"/>
            </a:pPr>
            <a:r>
              <a:rPr lang="en"/>
              <a:t>India factory manufactures Cookers</a:t>
            </a:r>
            <a:endParaRPr/>
          </a:p>
          <a:p>
            <a:pPr indent="-298450" lvl="1" marL="914400" rtl="0" algn="l">
              <a:lnSpc>
                <a:spcPct val="115000"/>
              </a:lnSpc>
              <a:spcBef>
                <a:spcPts val="0"/>
              </a:spcBef>
              <a:spcAft>
                <a:spcPts val="0"/>
              </a:spcAft>
              <a:buClr>
                <a:schemeClr val="dk1"/>
              </a:buClr>
              <a:buSzPts val="1100"/>
              <a:buChar char="○"/>
            </a:pPr>
            <a:r>
              <a:rPr lang="en"/>
              <a:t>How does it track the process?</a:t>
            </a:r>
            <a:endParaRPr/>
          </a:p>
          <a:p>
            <a:pPr indent="-298450" lvl="1" marL="914400" rtl="0" algn="l">
              <a:lnSpc>
                <a:spcPct val="115000"/>
              </a:lnSpc>
              <a:spcBef>
                <a:spcPts val="0"/>
              </a:spcBef>
              <a:spcAft>
                <a:spcPts val="0"/>
              </a:spcAft>
              <a:buClr>
                <a:schemeClr val="dk1"/>
              </a:buClr>
              <a:buSzPts val="1100"/>
              <a:buChar char="○"/>
            </a:pPr>
            <a:r>
              <a:rPr lang="en"/>
              <a:t>How does it know how much raw material to order and what is remaining?</a:t>
            </a:r>
            <a:endParaRPr/>
          </a:p>
          <a:p>
            <a:pPr indent="-298450" lvl="1" marL="914400" rtl="0" algn="l">
              <a:lnSpc>
                <a:spcPct val="115000"/>
              </a:lnSpc>
              <a:spcBef>
                <a:spcPts val="0"/>
              </a:spcBef>
              <a:spcAft>
                <a:spcPts val="0"/>
              </a:spcAft>
              <a:buClr>
                <a:schemeClr val="dk1"/>
              </a:buClr>
              <a:buSzPts val="1100"/>
              <a:buChar char="○"/>
            </a:pPr>
            <a:r>
              <a:rPr lang="en"/>
              <a:t>Is this documented somewhere?</a:t>
            </a:r>
            <a:endParaRPr/>
          </a:p>
          <a:p>
            <a:pPr indent="-298450" lvl="1" marL="914400" rtl="0" algn="l">
              <a:lnSpc>
                <a:spcPct val="115000"/>
              </a:lnSpc>
              <a:spcBef>
                <a:spcPts val="0"/>
              </a:spcBef>
              <a:spcAft>
                <a:spcPts val="0"/>
              </a:spcAft>
              <a:buClr>
                <a:schemeClr val="dk1"/>
              </a:buClr>
              <a:buSzPts val="1100"/>
              <a:buChar char="○"/>
            </a:pPr>
            <a:r>
              <a:rPr lang="en"/>
              <a:t>What are the changes to process to add a new product?</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18" name="Shape 518"/>
        <p:cNvGrpSpPr/>
        <p:nvPr/>
      </p:nvGrpSpPr>
      <p:grpSpPr>
        <a:xfrm>
          <a:off x="0" y="0"/>
          <a:ext cx="0" cy="0"/>
          <a:chOff x="0" y="0"/>
          <a:chExt cx="0" cy="0"/>
        </a:xfrm>
      </p:grpSpPr>
      <p:sp>
        <p:nvSpPr>
          <p:cNvPr id="519" name="Google Shape;519;p47"/>
          <p:cNvSpPr txBox="1"/>
          <p:nvPr>
            <p:ph type="title"/>
          </p:nvPr>
        </p:nvSpPr>
        <p:spPr>
          <a:xfrm>
            <a:off x="900113" y="68582"/>
            <a:ext cx="7899900" cy="5880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Product and engineering management</a:t>
            </a:r>
            <a:endParaRPr/>
          </a:p>
        </p:txBody>
      </p:sp>
      <p:sp>
        <p:nvSpPr>
          <p:cNvPr id="520" name="Google Shape;520;p47"/>
          <p:cNvSpPr txBox="1"/>
          <p:nvPr/>
        </p:nvSpPr>
        <p:spPr>
          <a:xfrm>
            <a:off x="596800" y="2235663"/>
            <a:ext cx="7530300" cy="73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latin typeface="Nunito"/>
                <a:ea typeface="Nunito"/>
                <a:cs typeface="Nunito"/>
                <a:sym typeface="Nunito"/>
              </a:rPr>
              <a:t>Desired improvements</a:t>
            </a:r>
            <a:endParaRPr b="1" sz="1200">
              <a:latin typeface="Nunito"/>
              <a:ea typeface="Nunito"/>
              <a:cs typeface="Nunito"/>
              <a:sym typeface="Nunito"/>
            </a:endParaRPr>
          </a:p>
          <a:p>
            <a:pPr indent="0" lvl="0" marL="0" rtl="0" algn="l">
              <a:spcBef>
                <a:spcPts val="0"/>
              </a:spcBef>
              <a:spcAft>
                <a:spcPts val="0"/>
              </a:spcAft>
              <a:buNone/>
            </a:pPr>
            <a:r>
              <a:rPr lang="en" sz="1200">
                <a:latin typeface="Nunito"/>
                <a:ea typeface="Nunito"/>
                <a:cs typeface="Nunito"/>
                <a:sym typeface="Nunito"/>
              </a:rPr>
              <a:t>Free up product managers from delivery management for product development </a:t>
            </a:r>
            <a:endParaRPr sz="1200">
              <a:latin typeface="Nunito"/>
              <a:ea typeface="Nunito"/>
              <a:cs typeface="Nunito"/>
              <a:sym typeface="Nunito"/>
            </a:endParaRPr>
          </a:p>
          <a:p>
            <a:pPr indent="0" lvl="0" marL="0" rtl="0" algn="l">
              <a:spcBef>
                <a:spcPts val="0"/>
              </a:spcBef>
              <a:spcAft>
                <a:spcPts val="0"/>
              </a:spcAft>
              <a:buNone/>
            </a:pPr>
            <a:r>
              <a:rPr lang="en" sz="1200">
                <a:latin typeface="Nunito"/>
                <a:ea typeface="Nunito"/>
                <a:cs typeface="Nunito"/>
                <a:sym typeface="Nunito"/>
              </a:rPr>
              <a:t>Place ownership of delivery of features with engineering team </a:t>
            </a:r>
            <a:endParaRPr sz="1200">
              <a:latin typeface="Nunito"/>
              <a:ea typeface="Nunito"/>
              <a:cs typeface="Nunito"/>
              <a:sym typeface="Nunito"/>
            </a:endParaRPr>
          </a:p>
          <a:p>
            <a:pPr indent="0" lvl="0" marL="0" rtl="0" algn="l">
              <a:spcBef>
                <a:spcPts val="0"/>
              </a:spcBef>
              <a:spcAft>
                <a:spcPts val="0"/>
              </a:spcAft>
              <a:buNone/>
            </a:pPr>
            <a:r>
              <a:rPr lang="en" sz="1200">
                <a:latin typeface="Nunito"/>
                <a:ea typeface="Nunito"/>
                <a:cs typeface="Nunito"/>
                <a:sym typeface="Nunito"/>
              </a:rPr>
              <a:t>Tighten handover process</a:t>
            </a:r>
            <a:endParaRPr sz="1200">
              <a:latin typeface="Nunito"/>
              <a:ea typeface="Nunito"/>
              <a:cs typeface="Nunito"/>
              <a:sym typeface="Nunito"/>
            </a:endParaRPr>
          </a:p>
        </p:txBody>
      </p:sp>
      <p:sp>
        <p:nvSpPr>
          <p:cNvPr id="521" name="Google Shape;521;p47"/>
          <p:cNvSpPr txBox="1"/>
          <p:nvPr/>
        </p:nvSpPr>
        <p:spPr>
          <a:xfrm>
            <a:off x="629950" y="3992950"/>
            <a:ext cx="7613100" cy="92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chemeClr val="dk1"/>
                </a:solidFill>
                <a:latin typeface="Nunito"/>
                <a:ea typeface="Nunito"/>
                <a:cs typeface="Nunito"/>
                <a:sym typeface="Nunito"/>
              </a:rPr>
              <a:t>Question</a:t>
            </a:r>
            <a:endParaRPr b="1" sz="1200">
              <a:solidFill>
                <a:schemeClr val="dk1"/>
              </a:solidFill>
              <a:latin typeface="Nunito"/>
              <a:ea typeface="Nunito"/>
              <a:cs typeface="Nunito"/>
              <a:sym typeface="Nunito"/>
            </a:endParaRPr>
          </a:p>
          <a:p>
            <a:pPr indent="0" lvl="0" marL="0" rtl="0" algn="l">
              <a:spcBef>
                <a:spcPts val="0"/>
              </a:spcBef>
              <a:spcAft>
                <a:spcPts val="0"/>
              </a:spcAft>
              <a:buNone/>
            </a:pPr>
            <a:r>
              <a:rPr lang="en" sz="1200">
                <a:solidFill>
                  <a:schemeClr val="dk1"/>
                </a:solidFill>
                <a:latin typeface="Nunito"/>
                <a:ea typeface="Nunito"/>
                <a:cs typeface="Nunito"/>
                <a:sym typeface="Nunito"/>
              </a:rPr>
              <a:t>Should PMs have a common reporting line, </a:t>
            </a:r>
            <a:r>
              <a:rPr b="1" lang="en" sz="1200">
                <a:solidFill>
                  <a:schemeClr val="dk1"/>
                </a:solidFill>
                <a:latin typeface="Nunito"/>
                <a:ea typeface="Nunito"/>
                <a:cs typeface="Nunito"/>
                <a:sym typeface="Nunito"/>
              </a:rPr>
              <a:t>or at least a review and sign off</a:t>
            </a:r>
            <a:r>
              <a:rPr lang="en" sz="1200">
                <a:solidFill>
                  <a:schemeClr val="dk1"/>
                </a:solidFill>
                <a:latin typeface="Nunito"/>
                <a:ea typeface="Nunito"/>
                <a:cs typeface="Nunito"/>
                <a:sym typeface="Nunito"/>
              </a:rPr>
              <a:t> for features and improvements to be built by development team - each sprint is a ~20k USD investment in software</a:t>
            </a:r>
            <a:endParaRPr sz="1200"/>
          </a:p>
        </p:txBody>
      </p:sp>
      <p:sp>
        <p:nvSpPr>
          <p:cNvPr id="522" name="Google Shape;522;p47"/>
          <p:cNvSpPr txBox="1"/>
          <p:nvPr/>
        </p:nvSpPr>
        <p:spPr>
          <a:xfrm>
            <a:off x="5482538" y="3517675"/>
            <a:ext cx="1834200" cy="475800"/>
          </a:xfrm>
          <a:prstGeom prst="rect">
            <a:avLst/>
          </a:prstGeom>
          <a:solidFill>
            <a:srgbClr val="38761D"/>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Nunito"/>
                <a:ea typeface="Nunito"/>
                <a:cs typeface="Nunito"/>
                <a:sym typeface="Nunito"/>
              </a:rPr>
              <a:t>Scrum team 1</a:t>
            </a:r>
            <a:endParaRPr>
              <a:latin typeface="Nunito"/>
              <a:ea typeface="Nunito"/>
              <a:cs typeface="Nunito"/>
              <a:sym typeface="Nunito"/>
            </a:endParaRPr>
          </a:p>
        </p:txBody>
      </p:sp>
      <p:sp>
        <p:nvSpPr>
          <p:cNvPr id="523" name="Google Shape;523;p47"/>
          <p:cNvSpPr/>
          <p:nvPr/>
        </p:nvSpPr>
        <p:spPr>
          <a:xfrm>
            <a:off x="6184238" y="3225475"/>
            <a:ext cx="430800" cy="436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600"/>
              <a:t>DM</a:t>
            </a:r>
            <a:endParaRPr sz="600"/>
          </a:p>
        </p:txBody>
      </p:sp>
      <p:sp>
        <p:nvSpPr>
          <p:cNvPr id="524" name="Google Shape;524;p47"/>
          <p:cNvSpPr txBox="1"/>
          <p:nvPr/>
        </p:nvSpPr>
        <p:spPr>
          <a:xfrm>
            <a:off x="1836238" y="3517675"/>
            <a:ext cx="1834200" cy="510300"/>
          </a:xfrm>
          <a:prstGeom prst="rect">
            <a:avLst/>
          </a:prstGeom>
          <a:solidFill>
            <a:srgbClr val="26E0F8"/>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Nunito"/>
                <a:ea typeface="Nunito"/>
                <a:cs typeface="Nunito"/>
                <a:sym typeface="Nunito"/>
              </a:rPr>
              <a:t>Product Team 1</a:t>
            </a:r>
            <a:endParaRPr>
              <a:latin typeface="Nunito"/>
              <a:ea typeface="Nunito"/>
              <a:cs typeface="Nunito"/>
              <a:sym typeface="Nunito"/>
            </a:endParaRPr>
          </a:p>
        </p:txBody>
      </p:sp>
      <p:sp>
        <p:nvSpPr>
          <p:cNvPr id="525" name="Google Shape;525;p47"/>
          <p:cNvSpPr txBox="1"/>
          <p:nvPr/>
        </p:nvSpPr>
        <p:spPr>
          <a:xfrm>
            <a:off x="5852738" y="2794688"/>
            <a:ext cx="1093800" cy="332100"/>
          </a:xfrm>
          <a:prstGeom prst="rect">
            <a:avLst/>
          </a:prstGeom>
          <a:solidFill>
            <a:srgbClr val="D9D9D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latin typeface="Nunito"/>
                <a:ea typeface="Nunito"/>
                <a:cs typeface="Nunito"/>
                <a:sym typeface="Nunito"/>
              </a:rPr>
              <a:t>Eng Mgmt</a:t>
            </a:r>
            <a:endParaRPr sz="1100">
              <a:latin typeface="Nunito"/>
              <a:ea typeface="Nunito"/>
              <a:cs typeface="Nunito"/>
              <a:sym typeface="Nunito"/>
            </a:endParaRPr>
          </a:p>
        </p:txBody>
      </p:sp>
      <p:sp>
        <p:nvSpPr>
          <p:cNvPr id="526" name="Google Shape;526;p47"/>
          <p:cNvSpPr/>
          <p:nvPr/>
        </p:nvSpPr>
        <p:spPr>
          <a:xfrm>
            <a:off x="2537938" y="3225475"/>
            <a:ext cx="430800" cy="436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600"/>
              <a:t>PM</a:t>
            </a:r>
            <a:endParaRPr sz="600"/>
          </a:p>
        </p:txBody>
      </p:sp>
      <p:cxnSp>
        <p:nvCxnSpPr>
          <p:cNvPr id="527" name="Google Shape;527;p47"/>
          <p:cNvCxnSpPr>
            <a:stCxn id="525" idx="2"/>
            <a:endCxn id="523" idx="0"/>
          </p:cNvCxnSpPr>
          <p:nvPr/>
        </p:nvCxnSpPr>
        <p:spPr>
          <a:xfrm>
            <a:off x="6399638" y="3126788"/>
            <a:ext cx="0" cy="98700"/>
          </a:xfrm>
          <a:prstGeom prst="straightConnector1">
            <a:avLst/>
          </a:prstGeom>
          <a:noFill/>
          <a:ln cap="flat" cmpd="sng" w="9525">
            <a:solidFill>
              <a:schemeClr val="dk2"/>
            </a:solidFill>
            <a:prstDash val="solid"/>
            <a:round/>
            <a:headEnd len="med" w="med" type="none"/>
            <a:tailEnd len="med" w="med" type="triangle"/>
          </a:ln>
        </p:spPr>
      </p:cxnSp>
      <p:sp>
        <p:nvSpPr>
          <p:cNvPr id="528" name="Google Shape;528;p47"/>
          <p:cNvSpPr txBox="1"/>
          <p:nvPr/>
        </p:nvSpPr>
        <p:spPr>
          <a:xfrm>
            <a:off x="5473563" y="1877775"/>
            <a:ext cx="1834200" cy="475800"/>
          </a:xfrm>
          <a:prstGeom prst="rect">
            <a:avLst/>
          </a:prstGeom>
          <a:solidFill>
            <a:srgbClr val="38761D"/>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Nunito"/>
                <a:ea typeface="Nunito"/>
                <a:cs typeface="Nunito"/>
                <a:sym typeface="Nunito"/>
              </a:rPr>
              <a:t>Scrum team 1</a:t>
            </a:r>
            <a:endParaRPr>
              <a:latin typeface="Nunito"/>
              <a:ea typeface="Nunito"/>
              <a:cs typeface="Nunito"/>
              <a:sym typeface="Nunito"/>
            </a:endParaRPr>
          </a:p>
        </p:txBody>
      </p:sp>
      <p:sp>
        <p:nvSpPr>
          <p:cNvPr id="529" name="Google Shape;529;p47"/>
          <p:cNvSpPr txBox="1"/>
          <p:nvPr/>
        </p:nvSpPr>
        <p:spPr>
          <a:xfrm>
            <a:off x="1827263" y="1649175"/>
            <a:ext cx="1834200" cy="510300"/>
          </a:xfrm>
          <a:prstGeom prst="rect">
            <a:avLst/>
          </a:prstGeom>
          <a:solidFill>
            <a:srgbClr val="26E0F8"/>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Nunito"/>
                <a:ea typeface="Nunito"/>
                <a:cs typeface="Nunito"/>
                <a:sym typeface="Nunito"/>
              </a:rPr>
              <a:t>Product Team 1</a:t>
            </a:r>
            <a:endParaRPr>
              <a:latin typeface="Nunito"/>
              <a:ea typeface="Nunito"/>
              <a:cs typeface="Nunito"/>
              <a:sym typeface="Nunito"/>
            </a:endParaRPr>
          </a:p>
        </p:txBody>
      </p:sp>
      <p:sp>
        <p:nvSpPr>
          <p:cNvPr id="530" name="Google Shape;530;p47"/>
          <p:cNvSpPr/>
          <p:nvPr/>
        </p:nvSpPr>
        <p:spPr>
          <a:xfrm>
            <a:off x="2528963" y="1402850"/>
            <a:ext cx="430800" cy="436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600"/>
              <a:t>PM</a:t>
            </a:r>
            <a:endParaRPr sz="600"/>
          </a:p>
        </p:txBody>
      </p:sp>
      <p:sp>
        <p:nvSpPr>
          <p:cNvPr id="531" name="Google Shape;531;p47"/>
          <p:cNvSpPr txBox="1"/>
          <p:nvPr/>
        </p:nvSpPr>
        <p:spPr>
          <a:xfrm>
            <a:off x="629950" y="797725"/>
            <a:ext cx="7530300" cy="73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latin typeface="Nunito"/>
                <a:ea typeface="Nunito"/>
                <a:cs typeface="Nunito"/>
                <a:sym typeface="Nunito"/>
              </a:rPr>
              <a:t>Current way of working</a:t>
            </a:r>
            <a:endParaRPr b="1" sz="1200">
              <a:latin typeface="Nunito"/>
              <a:ea typeface="Nunito"/>
              <a:cs typeface="Nunito"/>
              <a:sym typeface="Nunito"/>
            </a:endParaRPr>
          </a:p>
          <a:p>
            <a:pPr indent="0" lvl="0" marL="0" rtl="0" algn="l">
              <a:spcBef>
                <a:spcPts val="0"/>
              </a:spcBef>
              <a:spcAft>
                <a:spcPts val="0"/>
              </a:spcAft>
              <a:buNone/>
            </a:pPr>
            <a:r>
              <a:rPr lang="en" sz="1200">
                <a:latin typeface="Nunito"/>
                <a:ea typeface="Nunito"/>
                <a:cs typeface="Nunito"/>
                <a:sym typeface="Nunito"/>
              </a:rPr>
              <a:t>PMs “own” scrum teams, define work, and handle most aspects of delivery management</a:t>
            </a:r>
            <a:endParaRPr sz="1200">
              <a:latin typeface="Nunito"/>
              <a:ea typeface="Nunito"/>
              <a:cs typeface="Nunito"/>
              <a:sym typeface="Nunito"/>
            </a:endParaRPr>
          </a:p>
        </p:txBody>
      </p:sp>
      <p:cxnSp>
        <p:nvCxnSpPr>
          <p:cNvPr id="532" name="Google Shape;532;p47"/>
          <p:cNvCxnSpPr>
            <a:stCxn id="530" idx="0"/>
            <a:endCxn id="528" idx="0"/>
          </p:cNvCxnSpPr>
          <p:nvPr/>
        </p:nvCxnSpPr>
        <p:spPr>
          <a:xfrm flipH="1" rot="-5400000">
            <a:off x="4330013" y="-182800"/>
            <a:ext cx="474900" cy="3646200"/>
          </a:xfrm>
          <a:prstGeom prst="bentConnector3">
            <a:avLst>
              <a:gd fmla="val -12218" name="adj1"/>
            </a:avLst>
          </a:prstGeom>
          <a:noFill/>
          <a:ln cap="flat" cmpd="sng" w="9525">
            <a:solidFill>
              <a:schemeClr val="dk2"/>
            </a:solidFill>
            <a:prstDash val="solid"/>
            <a:round/>
            <a:headEnd len="med" w="med" type="none"/>
            <a:tailEnd len="med" w="med" type="none"/>
          </a:ln>
        </p:spPr>
      </p:cxnSp>
      <p:cxnSp>
        <p:nvCxnSpPr>
          <p:cNvPr id="533" name="Google Shape;533;p47"/>
          <p:cNvCxnSpPr>
            <a:stCxn id="526" idx="6"/>
            <a:endCxn id="523" idx="2"/>
          </p:cNvCxnSpPr>
          <p:nvPr/>
        </p:nvCxnSpPr>
        <p:spPr>
          <a:xfrm>
            <a:off x="2968738" y="3443725"/>
            <a:ext cx="3215400" cy="0"/>
          </a:xfrm>
          <a:prstGeom prst="straightConnector1">
            <a:avLst/>
          </a:prstGeom>
          <a:noFill/>
          <a:ln cap="flat" cmpd="sng" w="9525">
            <a:solidFill>
              <a:schemeClr val="dk2"/>
            </a:solidFill>
            <a:prstDash val="solid"/>
            <a:round/>
            <a:headEnd len="med" w="med" type="none"/>
            <a:tailEnd len="med" w="med" type="none"/>
          </a:ln>
        </p:spPr>
      </p:cxnSp>
      <p:sp>
        <p:nvSpPr>
          <p:cNvPr id="534" name="Google Shape;534;p47"/>
          <p:cNvSpPr txBox="1"/>
          <p:nvPr/>
        </p:nvSpPr>
        <p:spPr>
          <a:xfrm>
            <a:off x="4015675" y="3189913"/>
            <a:ext cx="1227300" cy="58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Nunito"/>
                <a:ea typeface="Nunito"/>
                <a:cs typeface="Nunito"/>
                <a:sym typeface="Nunito"/>
              </a:rPr>
              <a:t>Handover  </a:t>
            </a:r>
            <a:endParaRPr sz="1200">
              <a:latin typeface="Nunito"/>
              <a:ea typeface="Nunito"/>
              <a:cs typeface="Nunito"/>
              <a:sym typeface="Nunito"/>
            </a:endParaRPr>
          </a:p>
          <a:p>
            <a:pPr indent="0" lvl="0" marL="0" rtl="0" algn="l">
              <a:spcBef>
                <a:spcPts val="0"/>
              </a:spcBef>
              <a:spcAft>
                <a:spcPts val="0"/>
              </a:spcAft>
              <a:buNone/>
            </a:pPr>
            <a:r>
              <a:t/>
            </a:r>
            <a:endParaRPr sz="1200">
              <a:latin typeface="Nunito"/>
              <a:ea typeface="Nunito"/>
              <a:cs typeface="Nunito"/>
              <a:sym typeface="Nunito"/>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38" name="Shape 538"/>
        <p:cNvGrpSpPr/>
        <p:nvPr/>
      </p:nvGrpSpPr>
      <p:grpSpPr>
        <a:xfrm>
          <a:off x="0" y="0"/>
          <a:ext cx="0" cy="0"/>
          <a:chOff x="0" y="0"/>
          <a:chExt cx="0" cy="0"/>
        </a:xfrm>
      </p:grpSpPr>
      <p:sp>
        <p:nvSpPr>
          <p:cNvPr id="539" name="Google Shape;539;p48"/>
          <p:cNvSpPr txBox="1"/>
          <p:nvPr>
            <p:ph type="title"/>
          </p:nvPr>
        </p:nvSpPr>
        <p:spPr>
          <a:xfrm>
            <a:off x="900113" y="68582"/>
            <a:ext cx="7899900" cy="5880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Notes from discussions this week (1 July 2019)</a:t>
            </a:r>
            <a:endParaRPr/>
          </a:p>
        </p:txBody>
      </p:sp>
      <p:sp>
        <p:nvSpPr>
          <p:cNvPr id="540" name="Google Shape;540;p48"/>
          <p:cNvSpPr txBox="1"/>
          <p:nvPr/>
        </p:nvSpPr>
        <p:spPr>
          <a:xfrm>
            <a:off x="304000" y="823700"/>
            <a:ext cx="8646300" cy="38895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Nunito"/>
              <a:buChar char="-"/>
            </a:pPr>
            <a:r>
              <a:rPr lang="en">
                <a:latin typeface="Nunito"/>
                <a:ea typeface="Nunito"/>
                <a:cs typeface="Nunito"/>
                <a:sym typeface="Nunito"/>
              </a:rPr>
              <a:t>Time taken to </a:t>
            </a:r>
            <a:endParaRPr>
              <a:latin typeface="Nunito"/>
              <a:ea typeface="Nunito"/>
              <a:cs typeface="Nunito"/>
              <a:sym typeface="Nunito"/>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44" name="Shape 544"/>
        <p:cNvGrpSpPr/>
        <p:nvPr/>
      </p:nvGrpSpPr>
      <p:grpSpPr>
        <a:xfrm>
          <a:off x="0" y="0"/>
          <a:ext cx="0" cy="0"/>
          <a:chOff x="0" y="0"/>
          <a:chExt cx="0" cy="0"/>
        </a:xfrm>
      </p:grpSpPr>
      <p:sp>
        <p:nvSpPr>
          <p:cNvPr id="545" name="Google Shape;545;p49"/>
          <p:cNvSpPr txBox="1"/>
          <p:nvPr>
            <p:ph type="title"/>
          </p:nvPr>
        </p:nvSpPr>
        <p:spPr>
          <a:xfrm>
            <a:off x="900113" y="68582"/>
            <a:ext cx="7899900" cy="5880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Suggested new meetings and their focus</a:t>
            </a:r>
            <a:endParaRPr/>
          </a:p>
        </p:txBody>
      </p:sp>
      <p:sp>
        <p:nvSpPr>
          <p:cNvPr id="546" name="Google Shape;546;p49"/>
          <p:cNvSpPr txBox="1"/>
          <p:nvPr>
            <p:ph idx="1" type="subTitle"/>
          </p:nvPr>
        </p:nvSpPr>
        <p:spPr>
          <a:xfrm>
            <a:off x="344100" y="751027"/>
            <a:ext cx="8455800" cy="934500"/>
          </a:xfrm>
          <a:prstGeom prst="rect">
            <a:avLst/>
          </a:prstGeom>
          <a:solidFill>
            <a:srgbClr val="5AECFF"/>
          </a:solidFill>
        </p:spPr>
        <p:txBody>
          <a:bodyPr anchorCtr="0" anchor="t" bIns="34275" lIns="68575" spcFirstLastPara="1" rIns="68575" wrap="square" tIns="34275">
            <a:noAutofit/>
          </a:bodyPr>
          <a:lstStyle/>
          <a:p>
            <a:pPr indent="0" lvl="0" marL="0" rtl="0" algn="l">
              <a:spcBef>
                <a:spcPts val="800"/>
              </a:spcBef>
              <a:spcAft>
                <a:spcPts val="0"/>
              </a:spcAft>
              <a:buNone/>
            </a:pPr>
            <a:r>
              <a:rPr b="1" lang="en" sz="1400"/>
              <a:t>Product planning</a:t>
            </a:r>
            <a:r>
              <a:rPr lang="en" sz="1400"/>
              <a:t>: </a:t>
            </a:r>
            <a:r>
              <a:rPr i="1" lang="en" sz="1400" u="sng"/>
              <a:t>SS </a:t>
            </a:r>
            <a:r>
              <a:rPr lang="en" sz="1400"/>
              <a:t>and Product Owners, with MdC and KR</a:t>
            </a:r>
            <a:r>
              <a:rPr lang="en" sz="1400"/>
              <a:t> supporting</a:t>
            </a:r>
            <a:endParaRPr sz="1400"/>
          </a:p>
          <a:p>
            <a:pPr indent="0" lvl="0" marL="0" rtl="0" algn="l">
              <a:spcBef>
                <a:spcPts val="800"/>
              </a:spcBef>
              <a:spcAft>
                <a:spcPts val="0"/>
              </a:spcAft>
              <a:buNone/>
            </a:pPr>
            <a:r>
              <a:rPr b="1" lang="en" sz="1400"/>
              <a:t>Focus: </a:t>
            </a:r>
            <a:r>
              <a:rPr lang="en" sz="1400"/>
              <a:t>Discussion of product performance, concerns/input from launch team, key priorities and updates to workplans, sharing planned improvements to existing products</a:t>
            </a:r>
            <a:endParaRPr sz="1400"/>
          </a:p>
          <a:p>
            <a:pPr indent="0" lvl="0" marL="0" rtl="0" algn="l">
              <a:spcBef>
                <a:spcPts val="800"/>
              </a:spcBef>
              <a:spcAft>
                <a:spcPts val="0"/>
              </a:spcAft>
              <a:buNone/>
            </a:pPr>
            <a:r>
              <a:t/>
            </a:r>
            <a:endParaRPr sz="1400"/>
          </a:p>
        </p:txBody>
      </p:sp>
      <p:sp>
        <p:nvSpPr>
          <p:cNvPr id="547" name="Google Shape;547;p49"/>
          <p:cNvSpPr txBox="1"/>
          <p:nvPr>
            <p:ph idx="1" type="subTitle"/>
          </p:nvPr>
        </p:nvSpPr>
        <p:spPr>
          <a:xfrm>
            <a:off x="344100" y="1734210"/>
            <a:ext cx="8455800" cy="934500"/>
          </a:xfrm>
          <a:prstGeom prst="rect">
            <a:avLst/>
          </a:prstGeom>
          <a:solidFill>
            <a:srgbClr val="5AECFF"/>
          </a:solidFill>
        </p:spPr>
        <p:txBody>
          <a:bodyPr anchorCtr="0" anchor="t" bIns="34275" lIns="68575" spcFirstLastPara="1" rIns="68575" wrap="square" tIns="34275">
            <a:noAutofit/>
          </a:bodyPr>
          <a:lstStyle/>
          <a:p>
            <a:pPr indent="0" lvl="0" marL="0" rtl="0" algn="l">
              <a:spcBef>
                <a:spcPts val="800"/>
              </a:spcBef>
              <a:spcAft>
                <a:spcPts val="0"/>
              </a:spcAft>
              <a:buNone/>
            </a:pPr>
            <a:r>
              <a:rPr b="1" lang="en" sz="1400"/>
              <a:t>Handover meetings</a:t>
            </a:r>
            <a:r>
              <a:rPr lang="en" sz="1400"/>
              <a:t>: </a:t>
            </a:r>
            <a:r>
              <a:rPr i="1" lang="en" sz="1400" u="sng"/>
              <a:t>POs</a:t>
            </a:r>
            <a:r>
              <a:rPr lang="en" sz="1400"/>
              <a:t> and DMs (with Eng Mgmt overseeing as required)</a:t>
            </a:r>
            <a:endParaRPr sz="1400"/>
          </a:p>
          <a:p>
            <a:pPr indent="0" lvl="0" marL="0" rtl="0" algn="l">
              <a:spcBef>
                <a:spcPts val="800"/>
              </a:spcBef>
              <a:spcAft>
                <a:spcPts val="0"/>
              </a:spcAft>
              <a:buNone/>
            </a:pPr>
            <a:r>
              <a:rPr b="1" lang="en" sz="1400"/>
              <a:t>Focus: </a:t>
            </a:r>
            <a:r>
              <a:rPr lang="en" sz="1400"/>
              <a:t>Review of features prepared for development, clarification of requirements and review of key test cases</a:t>
            </a:r>
            <a:endParaRPr sz="1400"/>
          </a:p>
        </p:txBody>
      </p:sp>
      <p:sp>
        <p:nvSpPr>
          <p:cNvPr id="548" name="Google Shape;548;p49"/>
          <p:cNvSpPr txBox="1"/>
          <p:nvPr>
            <p:ph idx="1" type="subTitle"/>
          </p:nvPr>
        </p:nvSpPr>
        <p:spPr>
          <a:xfrm>
            <a:off x="344100" y="2717394"/>
            <a:ext cx="8455800" cy="934500"/>
          </a:xfrm>
          <a:prstGeom prst="rect">
            <a:avLst/>
          </a:prstGeom>
          <a:solidFill>
            <a:schemeClr val="accent6"/>
          </a:solidFill>
        </p:spPr>
        <p:txBody>
          <a:bodyPr anchorCtr="0" anchor="t" bIns="34275" lIns="68575" spcFirstLastPara="1" rIns="68575" wrap="square" tIns="34275">
            <a:noAutofit/>
          </a:bodyPr>
          <a:lstStyle/>
          <a:p>
            <a:pPr indent="0" lvl="0" marL="0" rtl="0" algn="l">
              <a:spcBef>
                <a:spcPts val="800"/>
              </a:spcBef>
              <a:spcAft>
                <a:spcPts val="0"/>
              </a:spcAft>
              <a:buNone/>
            </a:pPr>
            <a:r>
              <a:rPr b="1" lang="en" sz="1400"/>
              <a:t>Engineering meeting</a:t>
            </a:r>
            <a:r>
              <a:rPr lang="en" sz="1400"/>
              <a:t>: </a:t>
            </a:r>
            <a:r>
              <a:rPr i="1" lang="en" sz="1400" u="sng"/>
              <a:t>DMs</a:t>
            </a:r>
            <a:r>
              <a:rPr lang="en" sz="1400"/>
              <a:t> and team members (with Eng Mgmt overseeing as required)</a:t>
            </a:r>
            <a:endParaRPr sz="1400"/>
          </a:p>
          <a:p>
            <a:pPr indent="0" lvl="0" marL="0" rtl="0" algn="l">
              <a:spcBef>
                <a:spcPts val="800"/>
              </a:spcBef>
              <a:spcAft>
                <a:spcPts val="0"/>
              </a:spcAft>
              <a:buNone/>
            </a:pPr>
            <a:r>
              <a:rPr b="1" lang="en" sz="1400"/>
              <a:t>Focus: </a:t>
            </a:r>
            <a:r>
              <a:rPr lang="en" sz="1400"/>
              <a:t>Engineering design and estimation for handed over features, assignment of work to developers</a:t>
            </a:r>
            <a:endParaRPr sz="1400"/>
          </a:p>
        </p:txBody>
      </p:sp>
      <p:sp>
        <p:nvSpPr>
          <p:cNvPr id="549" name="Google Shape;549;p49"/>
          <p:cNvSpPr txBox="1"/>
          <p:nvPr>
            <p:ph idx="1" type="subTitle"/>
          </p:nvPr>
        </p:nvSpPr>
        <p:spPr>
          <a:xfrm>
            <a:off x="344100" y="3700577"/>
            <a:ext cx="8455800" cy="934500"/>
          </a:xfrm>
          <a:prstGeom prst="rect">
            <a:avLst/>
          </a:prstGeom>
          <a:solidFill>
            <a:schemeClr val="accent6"/>
          </a:solidFill>
        </p:spPr>
        <p:txBody>
          <a:bodyPr anchorCtr="0" anchor="t" bIns="34275" lIns="68575" spcFirstLastPara="1" rIns="68575" wrap="square" tIns="34275">
            <a:noAutofit/>
          </a:bodyPr>
          <a:lstStyle/>
          <a:p>
            <a:pPr indent="0" lvl="0" marL="0" rtl="0" algn="l">
              <a:spcBef>
                <a:spcPts val="800"/>
              </a:spcBef>
              <a:spcAft>
                <a:spcPts val="0"/>
              </a:spcAft>
              <a:buNone/>
            </a:pPr>
            <a:r>
              <a:rPr b="1" lang="en" sz="1400"/>
              <a:t>Scrum meetings</a:t>
            </a:r>
            <a:r>
              <a:rPr lang="en" sz="1400"/>
              <a:t>: </a:t>
            </a:r>
            <a:r>
              <a:rPr i="1" lang="en" sz="1400" u="sng"/>
              <a:t>DMs</a:t>
            </a:r>
            <a:r>
              <a:rPr lang="en" sz="1400"/>
              <a:t> and team members (with Eng Mgmt overseeing as required)</a:t>
            </a:r>
            <a:endParaRPr sz="1400"/>
          </a:p>
          <a:p>
            <a:pPr indent="0" lvl="0" marL="0" rtl="0" algn="l">
              <a:spcBef>
                <a:spcPts val="800"/>
              </a:spcBef>
              <a:spcAft>
                <a:spcPts val="0"/>
              </a:spcAft>
              <a:buNone/>
            </a:pPr>
            <a:r>
              <a:rPr b="1" lang="en" sz="1400"/>
              <a:t>Focus: </a:t>
            </a:r>
            <a:r>
              <a:rPr lang="en" sz="1400"/>
              <a:t>Continuous monitoring of delivery to track progress and address issues</a:t>
            </a:r>
            <a:endParaRPr sz="14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24"/>
          <p:cNvSpPr txBox="1"/>
          <p:nvPr>
            <p:ph type="title"/>
          </p:nvPr>
        </p:nvSpPr>
        <p:spPr>
          <a:xfrm>
            <a:off x="5055394" y="2253815"/>
            <a:ext cx="3822000" cy="5598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v</a:t>
            </a:r>
            <a:r>
              <a:rPr lang="en"/>
              <a:t>6 Ecosystem</a:t>
            </a:r>
            <a:endParaRPr/>
          </a:p>
        </p:txBody>
      </p:sp>
      <p:sp>
        <p:nvSpPr>
          <p:cNvPr id="191" name="Google Shape;191;p24"/>
          <p:cNvSpPr txBox="1"/>
          <p:nvPr>
            <p:ph idx="1" type="subTitle"/>
          </p:nvPr>
        </p:nvSpPr>
        <p:spPr>
          <a:xfrm>
            <a:off x="5055393" y="2859727"/>
            <a:ext cx="3822000" cy="5598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lang="en"/>
              <a:t>Software suite</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25"/>
          <p:cNvSpPr/>
          <p:nvPr/>
        </p:nvSpPr>
        <p:spPr>
          <a:xfrm>
            <a:off x="-10550" y="-10550"/>
            <a:ext cx="9144000" cy="5143500"/>
          </a:xfrm>
          <a:prstGeom prst="rect">
            <a:avLst/>
          </a:prstGeom>
          <a:solidFill>
            <a:srgbClr val="5AEC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25"/>
          <p:cNvSpPr txBox="1"/>
          <p:nvPr>
            <p:ph type="title"/>
          </p:nvPr>
        </p:nvSpPr>
        <p:spPr>
          <a:xfrm>
            <a:off x="900113" y="68582"/>
            <a:ext cx="7899900" cy="5880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Software Suite v6</a:t>
            </a:r>
            <a:endParaRPr/>
          </a:p>
        </p:txBody>
      </p:sp>
      <p:pic>
        <p:nvPicPr>
          <p:cNvPr id="198" name="Google Shape;198;p25"/>
          <p:cNvPicPr preferRelativeResize="0"/>
          <p:nvPr/>
        </p:nvPicPr>
        <p:blipFill>
          <a:blip r:embed="rId3">
            <a:alphaModFix/>
          </a:blip>
          <a:stretch>
            <a:fillRect/>
          </a:stretch>
        </p:blipFill>
        <p:spPr>
          <a:xfrm>
            <a:off x="693875" y="0"/>
            <a:ext cx="7840700" cy="514349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26"/>
          <p:cNvSpPr/>
          <p:nvPr/>
        </p:nvSpPr>
        <p:spPr>
          <a:xfrm>
            <a:off x="-10550" y="-10550"/>
            <a:ext cx="9144000" cy="5143500"/>
          </a:xfrm>
          <a:prstGeom prst="rect">
            <a:avLst/>
          </a:prstGeom>
          <a:solidFill>
            <a:srgbClr val="5AEC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04" name="Google Shape;204;p26"/>
          <p:cNvPicPr preferRelativeResize="0"/>
          <p:nvPr/>
        </p:nvPicPr>
        <p:blipFill>
          <a:blip r:embed="rId3">
            <a:alphaModFix/>
          </a:blip>
          <a:stretch>
            <a:fillRect/>
          </a:stretch>
        </p:blipFill>
        <p:spPr>
          <a:xfrm>
            <a:off x="693875" y="0"/>
            <a:ext cx="7840700" cy="5143499"/>
          </a:xfrm>
          <a:prstGeom prst="rect">
            <a:avLst/>
          </a:prstGeom>
          <a:noFill/>
          <a:ln>
            <a:noFill/>
          </a:ln>
        </p:spPr>
      </p:pic>
      <p:sp>
        <p:nvSpPr>
          <p:cNvPr id="205" name="Google Shape;205;p26"/>
          <p:cNvSpPr/>
          <p:nvPr/>
        </p:nvSpPr>
        <p:spPr>
          <a:xfrm>
            <a:off x="-10550" y="-10550"/>
            <a:ext cx="9144000" cy="5143500"/>
          </a:xfrm>
          <a:prstGeom prst="rect">
            <a:avLst/>
          </a:prstGeom>
          <a:solidFill>
            <a:srgbClr val="5AECFF">
              <a:alpha val="7885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26"/>
          <p:cNvSpPr/>
          <p:nvPr/>
        </p:nvSpPr>
        <p:spPr>
          <a:xfrm>
            <a:off x="1255350" y="1604650"/>
            <a:ext cx="1761300" cy="768900"/>
          </a:xfrm>
          <a:prstGeom prst="rect">
            <a:avLst/>
          </a:prstGeom>
          <a:solidFill>
            <a:srgbClr val="5AECFF">
              <a:alpha val="36920"/>
            </a:srgbClr>
          </a:solidFill>
          <a:ln cap="flat" cmpd="sng" w="38100">
            <a:solidFill>
              <a:srgbClr val="26E0F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Manufacturing</a:t>
            </a:r>
            <a:endParaRPr b="1"/>
          </a:p>
        </p:txBody>
      </p:sp>
      <p:sp>
        <p:nvSpPr>
          <p:cNvPr id="207" name="Google Shape;207;p26"/>
          <p:cNvSpPr/>
          <p:nvPr/>
        </p:nvSpPr>
        <p:spPr>
          <a:xfrm>
            <a:off x="3110725" y="1613675"/>
            <a:ext cx="1837500" cy="1428000"/>
          </a:xfrm>
          <a:prstGeom prst="rect">
            <a:avLst/>
          </a:prstGeom>
          <a:solidFill>
            <a:srgbClr val="FFFFFF">
              <a:alpha val="76920"/>
            </a:srgbClr>
          </a:solid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p>
        </p:txBody>
      </p:sp>
      <p:sp>
        <p:nvSpPr>
          <p:cNvPr id="208" name="Google Shape;208;p26"/>
          <p:cNvSpPr/>
          <p:nvPr/>
        </p:nvSpPr>
        <p:spPr>
          <a:xfrm>
            <a:off x="4948225" y="443575"/>
            <a:ext cx="1145100" cy="3269100"/>
          </a:xfrm>
          <a:prstGeom prst="rect">
            <a:avLst/>
          </a:prstGeom>
          <a:solidFill>
            <a:srgbClr val="FFFFFF">
              <a:alpha val="76920"/>
            </a:srgbClr>
          </a:solid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p>
        </p:txBody>
      </p:sp>
      <p:sp>
        <p:nvSpPr>
          <p:cNvPr id="209" name="Google Shape;209;p26"/>
          <p:cNvSpPr/>
          <p:nvPr/>
        </p:nvSpPr>
        <p:spPr>
          <a:xfrm>
            <a:off x="6158475" y="443575"/>
            <a:ext cx="1873200" cy="493800"/>
          </a:xfrm>
          <a:prstGeom prst="rect">
            <a:avLst/>
          </a:prstGeom>
          <a:solidFill>
            <a:srgbClr val="5AECFF">
              <a:alpha val="36920"/>
            </a:srgbClr>
          </a:solidFill>
          <a:ln cap="flat" cmpd="sng" w="38100">
            <a:solidFill>
              <a:srgbClr val="26E0F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
              <a:t>KP production</a:t>
            </a:r>
            <a:endParaRPr b="1"/>
          </a:p>
        </p:txBody>
      </p:sp>
      <p:sp>
        <p:nvSpPr>
          <p:cNvPr id="210" name="Google Shape;210;p26"/>
          <p:cNvSpPr/>
          <p:nvPr/>
        </p:nvSpPr>
        <p:spPr>
          <a:xfrm>
            <a:off x="6158350" y="1696750"/>
            <a:ext cx="1873200" cy="935400"/>
          </a:xfrm>
          <a:prstGeom prst="rect">
            <a:avLst/>
          </a:prstGeom>
          <a:solidFill>
            <a:srgbClr val="FFFFFF">
              <a:alpha val="76920"/>
            </a:srgbClr>
          </a:solid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Fuel Logistics</a:t>
            </a:r>
            <a:endParaRPr b="1"/>
          </a:p>
          <a:p>
            <a:pPr indent="0" lvl="0" marL="0" rtl="0" algn="ctr">
              <a:spcBef>
                <a:spcPts val="0"/>
              </a:spcBef>
              <a:spcAft>
                <a:spcPts val="0"/>
              </a:spcAft>
              <a:buNone/>
            </a:pPr>
            <a:r>
              <a:rPr b="1" lang="en"/>
              <a:t>Package</a:t>
            </a:r>
            <a:endParaRPr b="1"/>
          </a:p>
        </p:txBody>
      </p:sp>
      <p:sp>
        <p:nvSpPr>
          <p:cNvPr id="211" name="Google Shape;211;p26"/>
          <p:cNvSpPr/>
          <p:nvPr/>
        </p:nvSpPr>
        <p:spPr>
          <a:xfrm>
            <a:off x="1266400" y="3128575"/>
            <a:ext cx="3616800" cy="584100"/>
          </a:xfrm>
          <a:prstGeom prst="rect">
            <a:avLst/>
          </a:prstGeom>
          <a:solidFill>
            <a:srgbClr val="FCE5CD">
              <a:alpha val="81150"/>
            </a:srgbClr>
          </a:solid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KOKO Digital</a:t>
            </a:r>
            <a:endParaRPr b="1"/>
          </a:p>
        </p:txBody>
      </p:sp>
      <p:sp>
        <p:nvSpPr>
          <p:cNvPr id="212" name="Google Shape;212;p26"/>
          <p:cNvSpPr/>
          <p:nvPr/>
        </p:nvSpPr>
        <p:spPr>
          <a:xfrm>
            <a:off x="6158350" y="2726775"/>
            <a:ext cx="1873200" cy="584100"/>
          </a:xfrm>
          <a:prstGeom prst="rect">
            <a:avLst/>
          </a:prstGeom>
          <a:solidFill>
            <a:srgbClr val="FFFFFF">
              <a:alpha val="76920"/>
            </a:srgbClr>
          </a:solid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Customer</a:t>
            </a:r>
            <a:endParaRPr b="1"/>
          </a:p>
          <a:p>
            <a:pPr indent="0" lvl="0" marL="0" rtl="0" algn="ctr">
              <a:spcBef>
                <a:spcPts val="0"/>
              </a:spcBef>
              <a:spcAft>
                <a:spcPts val="0"/>
              </a:spcAft>
              <a:buNone/>
            </a:pPr>
            <a:r>
              <a:rPr b="1" lang="en"/>
              <a:t>Package</a:t>
            </a:r>
            <a:endParaRPr b="1"/>
          </a:p>
        </p:txBody>
      </p:sp>
      <p:sp>
        <p:nvSpPr>
          <p:cNvPr id="213" name="Google Shape;213;p26"/>
          <p:cNvSpPr/>
          <p:nvPr/>
        </p:nvSpPr>
        <p:spPr>
          <a:xfrm>
            <a:off x="3110725" y="3799575"/>
            <a:ext cx="1761300" cy="993900"/>
          </a:xfrm>
          <a:prstGeom prst="rect">
            <a:avLst/>
          </a:prstGeom>
          <a:solidFill>
            <a:srgbClr val="5AECFF">
              <a:alpha val="36920"/>
            </a:srgbClr>
          </a:solid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Core Platform</a:t>
            </a:r>
            <a:endParaRPr b="1"/>
          </a:p>
        </p:txBody>
      </p:sp>
      <p:sp>
        <p:nvSpPr>
          <p:cNvPr id="214" name="Google Shape;214;p26"/>
          <p:cNvSpPr/>
          <p:nvPr/>
        </p:nvSpPr>
        <p:spPr>
          <a:xfrm>
            <a:off x="1255350" y="3799475"/>
            <a:ext cx="1761300" cy="993900"/>
          </a:xfrm>
          <a:prstGeom prst="rect">
            <a:avLst/>
          </a:prstGeom>
          <a:solidFill>
            <a:srgbClr val="FFFFFF">
              <a:alpha val="76920"/>
            </a:srgbClr>
          </a:solid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Reporting</a:t>
            </a:r>
            <a:endParaRPr b="1"/>
          </a:p>
          <a:p>
            <a:pPr indent="0" lvl="0" marL="0" rtl="0" algn="ctr">
              <a:spcBef>
                <a:spcPts val="0"/>
              </a:spcBef>
              <a:spcAft>
                <a:spcPts val="0"/>
              </a:spcAft>
              <a:buNone/>
            </a:pPr>
            <a:r>
              <a:rPr b="1" lang="en"/>
              <a:t>Package</a:t>
            </a:r>
            <a:endParaRPr b="1"/>
          </a:p>
        </p:txBody>
      </p:sp>
      <p:sp>
        <p:nvSpPr>
          <p:cNvPr id="215" name="Google Shape;215;p26"/>
          <p:cNvSpPr/>
          <p:nvPr/>
        </p:nvSpPr>
        <p:spPr>
          <a:xfrm>
            <a:off x="4948225" y="3803350"/>
            <a:ext cx="1145100" cy="993900"/>
          </a:xfrm>
          <a:prstGeom prst="rect">
            <a:avLst/>
          </a:prstGeom>
          <a:solidFill>
            <a:srgbClr val="FCE5CD">
              <a:alpha val="81150"/>
            </a:srgbClr>
          </a:solid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KOKO</a:t>
            </a:r>
            <a:endParaRPr b="1"/>
          </a:p>
          <a:p>
            <a:pPr indent="0" lvl="0" marL="0" rtl="0" algn="ctr">
              <a:spcBef>
                <a:spcPts val="0"/>
              </a:spcBef>
              <a:spcAft>
                <a:spcPts val="0"/>
              </a:spcAft>
              <a:buNone/>
            </a:pPr>
            <a:r>
              <a:rPr b="1" lang="en"/>
              <a:t>Radio</a:t>
            </a:r>
            <a:endParaRPr b="1"/>
          </a:p>
        </p:txBody>
      </p:sp>
      <p:sp>
        <p:nvSpPr>
          <p:cNvPr id="216" name="Google Shape;216;p26"/>
          <p:cNvSpPr/>
          <p:nvPr/>
        </p:nvSpPr>
        <p:spPr>
          <a:xfrm>
            <a:off x="1255350" y="2429175"/>
            <a:ext cx="1761300" cy="612600"/>
          </a:xfrm>
          <a:prstGeom prst="rect">
            <a:avLst/>
          </a:prstGeom>
          <a:solidFill>
            <a:srgbClr val="5AECFF">
              <a:alpha val="36920"/>
            </a:srgbClr>
          </a:solidFill>
          <a:ln cap="flat" cmpd="sng" w="38100">
            <a:solidFill>
              <a:srgbClr val="26E0F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
              <a:t>Accounting</a:t>
            </a:r>
            <a:endParaRPr b="1"/>
          </a:p>
        </p:txBody>
      </p:sp>
      <p:sp>
        <p:nvSpPr>
          <p:cNvPr id="217" name="Google Shape;217;p26"/>
          <p:cNvSpPr/>
          <p:nvPr/>
        </p:nvSpPr>
        <p:spPr>
          <a:xfrm>
            <a:off x="6158475" y="1024975"/>
            <a:ext cx="1873200" cy="584100"/>
          </a:xfrm>
          <a:prstGeom prst="rect">
            <a:avLst/>
          </a:prstGeom>
          <a:solidFill>
            <a:srgbClr val="FFFFFF">
              <a:alpha val="76920"/>
            </a:srgbClr>
          </a:solid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KSPS</a:t>
            </a:r>
            <a:endParaRPr b="1"/>
          </a:p>
          <a:p>
            <a:pPr indent="0" lvl="0" marL="0" rtl="0" algn="ctr">
              <a:spcBef>
                <a:spcPts val="0"/>
              </a:spcBef>
              <a:spcAft>
                <a:spcPts val="0"/>
              </a:spcAft>
              <a:buNone/>
            </a:pPr>
            <a:r>
              <a:rPr b="1" lang="en"/>
              <a:t>Package</a:t>
            </a:r>
            <a:endParaRPr b="1"/>
          </a:p>
        </p:txBody>
      </p:sp>
      <p:sp>
        <p:nvSpPr>
          <p:cNvPr id="218" name="Google Shape;218;p26"/>
          <p:cNvSpPr txBox="1"/>
          <p:nvPr/>
        </p:nvSpPr>
        <p:spPr>
          <a:xfrm>
            <a:off x="1255350" y="443575"/>
            <a:ext cx="3616800" cy="1083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chemeClr val="accent1"/>
                </a:solidFill>
                <a:latin typeface="Nunito"/>
                <a:ea typeface="Nunito"/>
                <a:cs typeface="Nunito"/>
                <a:sym typeface="Nunito"/>
              </a:rPr>
              <a:t>KOKO </a:t>
            </a:r>
            <a:r>
              <a:rPr b="1" lang="en" sz="2400">
                <a:solidFill>
                  <a:schemeClr val="accent1"/>
                </a:solidFill>
                <a:latin typeface="Nunito"/>
                <a:ea typeface="Nunito"/>
                <a:cs typeface="Nunito"/>
                <a:sym typeface="Nunito"/>
              </a:rPr>
              <a:t>Business </a:t>
            </a:r>
            <a:br>
              <a:rPr b="1" lang="en" sz="2400">
                <a:solidFill>
                  <a:schemeClr val="accent1"/>
                </a:solidFill>
                <a:latin typeface="Nunito"/>
                <a:ea typeface="Nunito"/>
                <a:cs typeface="Nunito"/>
                <a:sym typeface="Nunito"/>
              </a:rPr>
            </a:br>
            <a:r>
              <a:rPr b="1" lang="en" sz="2400">
                <a:solidFill>
                  <a:schemeClr val="accent1"/>
                </a:solidFill>
                <a:latin typeface="Nunito"/>
                <a:ea typeface="Nunito"/>
                <a:cs typeface="Nunito"/>
                <a:sym typeface="Nunito"/>
              </a:rPr>
              <a:t>in a Box</a:t>
            </a:r>
            <a:endParaRPr b="1" sz="2400">
              <a:solidFill>
                <a:schemeClr val="accent1"/>
              </a:solidFill>
              <a:latin typeface="Nunito"/>
              <a:ea typeface="Nunito"/>
              <a:cs typeface="Nunito"/>
              <a:sym typeface="Nunito"/>
            </a:endParaRPr>
          </a:p>
        </p:txBody>
      </p:sp>
      <p:sp>
        <p:nvSpPr>
          <p:cNvPr id="219" name="Google Shape;219;p26"/>
          <p:cNvSpPr txBox="1"/>
          <p:nvPr/>
        </p:nvSpPr>
        <p:spPr>
          <a:xfrm>
            <a:off x="3076392" y="2186250"/>
            <a:ext cx="3047100" cy="70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Stove Distribution &amp; Maintenance</a:t>
            </a:r>
            <a:endParaRPr b="1"/>
          </a:p>
          <a:p>
            <a:pPr indent="0" lvl="0" marL="0" rtl="0" algn="ctr">
              <a:spcBef>
                <a:spcPts val="0"/>
              </a:spcBef>
              <a:spcAft>
                <a:spcPts val="0"/>
              </a:spcAft>
              <a:buNone/>
            </a:pPr>
            <a:r>
              <a:rPr b="1" lang="en"/>
              <a:t>Package</a:t>
            </a:r>
            <a:endParaRPr b="1"/>
          </a:p>
        </p:txBody>
      </p:sp>
      <p:sp>
        <p:nvSpPr>
          <p:cNvPr id="220" name="Google Shape;220;p26"/>
          <p:cNvSpPr/>
          <p:nvPr/>
        </p:nvSpPr>
        <p:spPr>
          <a:xfrm>
            <a:off x="6158350" y="3405500"/>
            <a:ext cx="1873200" cy="1387800"/>
          </a:xfrm>
          <a:prstGeom prst="rect">
            <a:avLst/>
          </a:prstGeom>
          <a:solidFill>
            <a:srgbClr val="FFFFFF">
              <a:alpha val="76920"/>
            </a:srgbClr>
          </a:solid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Agent </a:t>
            </a:r>
            <a:br>
              <a:rPr b="1" lang="en"/>
            </a:br>
            <a:r>
              <a:rPr b="1" lang="en"/>
              <a:t>Management</a:t>
            </a:r>
            <a:endParaRPr b="1"/>
          </a:p>
          <a:p>
            <a:pPr indent="0" lvl="0" marL="0" rtl="0" algn="ctr">
              <a:spcBef>
                <a:spcPts val="0"/>
              </a:spcBef>
              <a:spcAft>
                <a:spcPts val="0"/>
              </a:spcAft>
              <a:buNone/>
            </a:pPr>
            <a:r>
              <a:rPr b="1" lang="en"/>
              <a:t>Package</a:t>
            </a:r>
            <a:endParaRPr b="1"/>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27"/>
          <p:cNvSpPr/>
          <p:nvPr/>
        </p:nvSpPr>
        <p:spPr>
          <a:xfrm>
            <a:off x="-10550" y="-10550"/>
            <a:ext cx="9144000" cy="5143500"/>
          </a:xfrm>
          <a:prstGeom prst="rect">
            <a:avLst/>
          </a:prstGeom>
          <a:solidFill>
            <a:srgbClr val="5AEC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26" name="Google Shape;226;p27"/>
          <p:cNvPicPr preferRelativeResize="0"/>
          <p:nvPr/>
        </p:nvPicPr>
        <p:blipFill>
          <a:blip r:embed="rId3">
            <a:alphaModFix/>
          </a:blip>
          <a:stretch>
            <a:fillRect/>
          </a:stretch>
        </p:blipFill>
        <p:spPr>
          <a:xfrm>
            <a:off x="693875" y="0"/>
            <a:ext cx="7840700" cy="5143499"/>
          </a:xfrm>
          <a:prstGeom prst="rect">
            <a:avLst/>
          </a:prstGeom>
          <a:noFill/>
          <a:ln>
            <a:noFill/>
          </a:ln>
        </p:spPr>
      </p:pic>
      <p:sp>
        <p:nvSpPr>
          <p:cNvPr id="227" name="Google Shape;227;p27"/>
          <p:cNvSpPr/>
          <p:nvPr/>
        </p:nvSpPr>
        <p:spPr>
          <a:xfrm>
            <a:off x="-10550" y="-10550"/>
            <a:ext cx="9144000" cy="5143500"/>
          </a:xfrm>
          <a:prstGeom prst="rect">
            <a:avLst/>
          </a:prstGeom>
          <a:solidFill>
            <a:srgbClr val="5AECFF">
              <a:alpha val="7885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27"/>
          <p:cNvSpPr/>
          <p:nvPr/>
        </p:nvSpPr>
        <p:spPr>
          <a:xfrm>
            <a:off x="1255350" y="1604650"/>
            <a:ext cx="1761300" cy="768900"/>
          </a:xfrm>
          <a:prstGeom prst="rect">
            <a:avLst/>
          </a:prstGeom>
          <a:solidFill>
            <a:srgbClr val="5AECFF">
              <a:alpha val="36920"/>
            </a:srgbClr>
          </a:solidFill>
          <a:ln cap="flat" cmpd="sng" w="38100">
            <a:solidFill>
              <a:srgbClr val="26E0F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Manufacturing</a:t>
            </a:r>
            <a:endParaRPr b="1"/>
          </a:p>
        </p:txBody>
      </p:sp>
      <p:sp>
        <p:nvSpPr>
          <p:cNvPr id="229" name="Google Shape;229;p27"/>
          <p:cNvSpPr/>
          <p:nvPr/>
        </p:nvSpPr>
        <p:spPr>
          <a:xfrm>
            <a:off x="3110725" y="1613675"/>
            <a:ext cx="1837500" cy="1428000"/>
          </a:xfrm>
          <a:prstGeom prst="rect">
            <a:avLst/>
          </a:prstGeom>
          <a:solidFill>
            <a:srgbClr val="FFFFFF">
              <a:alpha val="76920"/>
            </a:srgbClr>
          </a:solid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p>
        </p:txBody>
      </p:sp>
      <p:sp>
        <p:nvSpPr>
          <p:cNvPr id="230" name="Google Shape;230;p27"/>
          <p:cNvSpPr/>
          <p:nvPr/>
        </p:nvSpPr>
        <p:spPr>
          <a:xfrm>
            <a:off x="4948225" y="443575"/>
            <a:ext cx="1145100" cy="3269100"/>
          </a:xfrm>
          <a:prstGeom prst="rect">
            <a:avLst/>
          </a:prstGeom>
          <a:solidFill>
            <a:srgbClr val="FFFFFF">
              <a:alpha val="76920"/>
            </a:srgbClr>
          </a:solid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p>
        </p:txBody>
      </p:sp>
      <p:sp>
        <p:nvSpPr>
          <p:cNvPr id="231" name="Google Shape;231;p27"/>
          <p:cNvSpPr/>
          <p:nvPr/>
        </p:nvSpPr>
        <p:spPr>
          <a:xfrm>
            <a:off x="6158475" y="443575"/>
            <a:ext cx="1873200" cy="493800"/>
          </a:xfrm>
          <a:prstGeom prst="rect">
            <a:avLst/>
          </a:prstGeom>
          <a:solidFill>
            <a:srgbClr val="5AECFF">
              <a:alpha val="36920"/>
            </a:srgbClr>
          </a:solidFill>
          <a:ln cap="flat" cmpd="sng" w="38100">
            <a:solidFill>
              <a:srgbClr val="26E0F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
              <a:t>KP production</a:t>
            </a:r>
            <a:endParaRPr b="1"/>
          </a:p>
        </p:txBody>
      </p:sp>
      <p:sp>
        <p:nvSpPr>
          <p:cNvPr id="232" name="Google Shape;232;p27"/>
          <p:cNvSpPr/>
          <p:nvPr/>
        </p:nvSpPr>
        <p:spPr>
          <a:xfrm>
            <a:off x="6158350" y="1696750"/>
            <a:ext cx="1873200" cy="935400"/>
          </a:xfrm>
          <a:prstGeom prst="rect">
            <a:avLst/>
          </a:prstGeom>
          <a:solidFill>
            <a:srgbClr val="FFFFFF">
              <a:alpha val="76920"/>
            </a:srgbClr>
          </a:solid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Fuel Logistics</a:t>
            </a:r>
            <a:endParaRPr b="1"/>
          </a:p>
          <a:p>
            <a:pPr indent="0" lvl="0" marL="0" rtl="0" algn="ctr">
              <a:spcBef>
                <a:spcPts val="0"/>
              </a:spcBef>
              <a:spcAft>
                <a:spcPts val="0"/>
              </a:spcAft>
              <a:buNone/>
            </a:pPr>
            <a:r>
              <a:rPr b="1" lang="en"/>
              <a:t>Package</a:t>
            </a:r>
            <a:endParaRPr b="1"/>
          </a:p>
        </p:txBody>
      </p:sp>
      <p:sp>
        <p:nvSpPr>
          <p:cNvPr id="233" name="Google Shape;233;p27"/>
          <p:cNvSpPr/>
          <p:nvPr/>
        </p:nvSpPr>
        <p:spPr>
          <a:xfrm>
            <a:off x="1266400" y="3128575"/>
            <a:ext cx="3616800" cy="584100"/>
          </a:xfrm>
          <a:prstGeom prst="rect">
            <a:avLst/>
          </a:prstGeom>
          <a:solidFill>
            <a:srgbClr val="FCE5CD">
              <a:alpha val="81150"/>
            </a:srgbClr>
          </a:solid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KOKO Digital</a:t>
            </a:r>
            <a:endParaRPr b="1"/>
          </a:p>
        </p:txBody>
      </p:sp>
      <p:sp>
        <p:nvSpPr>
          <p:cNvPr id="234" name="Google Shape;234;p27"/>
          <p:cNvSpPr/>
          <p:nvPr/>
        </p:nvSpPr>
        <p:spPr>
          <a:xfrm>
            <a:off x="6158350" y="2726775"/>
            <a:ext cx="1873200" cy="584100"/>
          </a:xfrm>
          <a:prstGeom prst="rect">
            <a:avLst/>
          </a:prstGeom>
          <a:solidFill>
            <a:srgbClr val="FFFFFF">
              <a:alpha val="76920"/>
            </a:srgbClr>
          </a:solid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Customer</a:t>
            </a:r>
            <a:endParaRPr b="1"/>
          </a:p>
          <a:p>
            <a:pPr indent="0" lvl="0" marL="0" rtl="0" algn="ctr">
              <a:spcBef>
                <a:spcPts val="0"/>
              </a:spcBef>
              <a:spcAft>
                <a:spcPts val="0"/>
              </a:spcAft>
              <a:buNone/>
            </a:pPr>
            <a:r>
              <a:rPr b="1" lang="en"/>
              <a:t>Package</a:t>
            </a:r>
            <a:endParaRPr b="1"/>
          </a:p>
        </p:txBody>
      </p:sp>
      <p:sp>
        <p:nvSpPr>
          <p:cNvPr id="235" name="Google Shape;235;p27"/>
          <p:cNvSpPr/>
          <p:nvPr/>
        </p:nvSpPr>
        <p:spPr>
          <a:xfrm>
            <a:off x="6158350" y="3405500"/>
            <a:ext cx="1873200" cy="1387800"/>
          </a:xfrm>
          <a:prstGeom prst="rect">
            <a:avLst/>
          </a:prstGeom>
          <a:solidFill>
            <a:srgbClr val="6AA84F"/>
          </a:solid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Agent </a:t>
            </a:r>
            <a:br>
              <a:rPr b="1" lang="en"/>
            </a:br>
            <a:r>
              <a:rPr b="1" lang="en"/>
              <a:t>Management</a:t>
            </a:r>
            <a:endParaRPr b="1"/>
          </a:p>
          <a:p>
            <a:pPr indent="0" lvl="0" marL="0" rtl="0" algn="ctr">
              <a:spcBef>
                <a:spcPts val="0"/>
              </a:spcBef>
              <a:spcAft>
                <a:spcPts val="0"/>
              </a:spcAft>
              <a:buNone/>
            </a:pPr>
            <a:r>
              <a:rPr b="1" lang="en"/>
              <a:t>Package</a:t>
            </a:r>
            <a:endParaRPr b="1"/>
          </a:p>
        </p:txBody>
      </p:sp>
      <p:sp>
        <p:nvSpPr>
          <p:cNvPr id="236" name="Google Shape;236;p27"/>
          <p:cNvSpPr/>
          <p:nvPr/>
        </p:nvSpPr>
        <p:spPr>
          <a:xfrm>
            <a:off x="3110725" y="3799575"/>
            <a:ext cx="1761300" cy="993900"/>
          </a:xfrm>
          <a:prstGeom prst="rect">
            <a:avLst/>
          </a:prstGeom>
          <a:solidFill>
            <a:srgbClr val="5AECFF">
              <a:alpha val="36920"/>
            </a:srgbClr>
          </a:solid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Core Platform</a:t>
            </a:r>
            <a:endParaRPr b="1"/>
          </a:p>
        </p:txBody>
      </p:sp>
      <p:sp>
        <p:nvSpPr>
          <p:cNvPr id="237" name="Google Shape;237;p27"/>
          <p:cNvSpPr/>
          <p:nvPr/>
        </p:nvSpPr>
        <p:spPr>
          <a:xfrm>
            <a:off x="1255350" y="3799475"/>
            <a:ext cx="1761300" cy="993900"/>
          </a:xfrm>
          <a:prstGeom prst="rect">
            <a:avLst/>
          </a:prstGeom>
          <a:solidFill>
            <a:srgbClr val="FFFFFF">
              <a:alpha val="76920"/>
            </a:srgbClr>
          </a:solid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Reporting</a:t>
            </a:r>
            <a:endParaRPr b="1"/>
          </a:p>
          <a:p>
            <a:pPr indent="0" lvl="0" marL="0" rtl="0" algn="ctr">
              <a:spcBef>
                <a:spcPts val="0"/>
              </a:spcBef>
              <a:spcAft>
                <a:spcPts val="0"/>
              </a:spcAft>
              <a:buNone/>
            </a:pPr>
            <a:r>
              <a:rPr b="1" lang="en"/>
              <a:t>Package</a:t>
            </a:r>
            <a:endParaRPr b="1"/>
          </a:p>
        </p:txBody>
      </p:sp>
      <p:sp>
        <p:nvSpPr>
          <p:cNvPr id="238" name="Google Shape;238;p27"/>
          <p:cNvSpPr/>
          <p:nvPr/>
        </p:nvSpPr>
        <p:spPr>
          <a:xfrm>
            <a:off x="4948225" y="3803350"/>
            <a:ext cx="1145100" cy="993900"/>
          </a:xfrm>
          <a:prstGeom prst="rect">
            <a:avLst/>
          </a:prstGeom>
          <a:solidFill>
            <a:srgbClr val="FCE5CD">
              <a:alpha val="81150"/>
            </a:srgbClr>
          </a:solid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KOKO</a:t>
            </a:r>
            <a:endParaRPr b="1"/>
          </a:p>
          <a:p>
            <a:pPr indent="0" lvl="0" marL="0" rtl="0" algn="ctr">
              <a:spcBef>
                <a:spcPts val="0"/>
              </a:spcBef>
              <a:spcAft>
                <a:spcPts val="0"/>
              </a:spcAft>
              <a:buNone/>
            </a:pPr>
            <a:r>
              <a:rPr b="1" lang="en"/>
              <a:t>Radio</a:t>
            </a:r>
            <a:endParaRPr b="1"/>
          </a:p>
        </p:txBody>
      </p:sp>
      <p:sp>
        <p:nvSpPr>
          <p:cNvPr id="239" name="Google Shape;239;p27"/>
          <p:cNvSpPr/>
          <p:nvPr/>
        </p:nvSpPr>
        <p:spPr>
          <a:xfrm>
            <a:off x="1255350" y="2429175"/>
            <a:ext cx="1761300" cy="612600"/>
          </a:xfrm>
          <a:prstGeom prst="rect">
            <a:avLst/>
          </a:prstGeom>
          <a:solidFill>
            <a:srgbClr val="5AECFF">
              <a:alpha val="36920"/>
            </a:srgbClr>
          </a:solidFill>
          <a:ln cap="flat" cmpd="sng" w="38100">
            <a:solidFill>
              <a:srgbClr val="26E0F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
              <a:t>Accounting</a:t>
            </a:r>
            <a:endParaRPr b="1"/>
          </a:p>
        </p:txBody>
      </p:sp>
      <p:sp>
        <p:nvSpPr>
          <p:cNvPr id="240" name="Google Shape;240;p27"/>
          <p:cNvSpPr/>
          <p:nvPr/>
        </p:nvSpPr>
        <p:spPr>
          <a:xfrm>
            <a:off x="6158475" y="1024975"/>
            <a:ext cx="1873200" cy="584100"/>
          </a:xfrm>
          <a:prstGeom prst="rect">
            <a:avLst/>
          </a:prstGeom>
          <a:solidFill>
            <a:srgbClr val="FFFFFF">
              <a:alpha val="76920"/>
            </a:srgbClr>
          </a:solid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KSPS</a:t>
            </a:r>
            <a:endParaRPr b="1"/>
          </a:p>
          <a:p>
            <a:pPr indent="0" lvl="0" marL="0" rtl="0" algn="ctr">
              <a:spcBef>
                <a:spcPts val="0"/>
              </a:spcBef>
              <a:spcAft>
                <a:spcPts val="0"/>
              </a:spcAft>
              <a:buNone/>
            </a:pPr>
            <a:r>
              <a:rPr b="1" lang="en"/>
              <a:t>Package</a:t>
            </a:r>
            <a:endParaRPr b="1"/>
          </a:p>
        </p:txBody>
      </p:sp>
      <p:sp>
        <p:nvSpPr>
          <p:cNvPr id="241" name="Google Shape;241;p27"/>
          <p:cNvSpPr txBox="1"/>
          <p:nvPr/>
        </p:nvSpPr>
        <p:spPr>
          <a:xfrm>
            <a:off x="3076392" y="2186250"/>
            <a:ext cx="3047100" cy="70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Stove Distribution &amp; Maintenance</a:t>
            </a:r>
            <a:endParaRPr b="1"/>
          </a:p>
          <a:p>
            <a:pPr indent="0" lvl="0" marL="0" rtl="0" algn="ctr">
              <a:spcBef>
                <a:spcPts val="0"/>
              </a:spcBef>
              <a:spcAft>
                <a:spcPts val="0"/>
              </a:spcAft>
              <a:buNone/>
            </a:pPr>
            <a:r>
              <a:rPr b="1" lang="en"/>
              <a:t>Package</a:t>
            </a:r>
            <a:endParaRPr b="1"/>
          </a:p>
        </p:txBody>
      </p:sp>
      <p:sp>
        <p:nvSpPr>
          <p:cNvPr id="242" name="Google Shape;242;p27"/>
          <p:cNvSpPr txBox="1"/>
          <p:nvPr/>
        </p:nvSpPr>
        <p:spPr>
          <a:xfrm>
            <a:off x="1255350" y="443575"/>
            <a:ext cx="3616800" cy="1083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chemeClr val="accent1"/>
                </a:solidFill>
                <a:latin typeface="Nunito"/>
                <a:ea typeface="Nunito"/>
                <a:cs typeface="Nunito"/>
                <a:sym typeface="Nunito"/>
              </a:rPr>
              <a:t>KOKO Business </a:t>
            </a:r>
            <a:br>
              <a:rPr b="1" lang="en" sz="2400">
                <a:solidFill>
                  <a:schemeClr val="accent1"/>
                </a:solidFill>
                <a:latin typeface="Nunito"/>
                <a:ea typeface="Nunito"/>
                <a:cs typeface="Nunito"/>
                <a:sym typeface="Nunito"/>
              </a:rPr>
            </a:br>
            <a:r>
              <a:rPr b="1" lang="en" sz="2400">
                <a:solidFill>
                  <a:schemeClr val="accent1"/>
                </a:solidFill>
                <a:latin typeface="Nunito"/>
                <a:ea typeface="Nunito"/>
                <a:cs typeface="Nunito"/>
                <a:sym typeface="Nunito"/>
              </a:rPr>
              <a:t>in a Box</a:t>
            </a:r>
            <a:endParaRPr b="1" sz="2400">
              <a:solidFill>
                <a:schemeClr val="accent1"/>
              </a:solidFill>
              <a:latin typeface="Nunito"/>
              <a:ea typeface="Nunito"/>
              <a:cs typeface="Nunito"/>
              <a:sym typeface="Nunito"/>
            </a:endParaRPr>
          </a:p>
        </p:txBody>
      </p:sp>
      <p:pic>
        <p:nvPicPr>
          <p:cNvPr id="243" name="Google Shape;243;p27"/>
          <p:cNvPicPr preferRelativeResize="0"/>
          <p:nvPr/>
        </p:nvPicPr>
        <p:blipFill rotWithShape="1">
          <a:blip r:embed="rId4">
            <a:alphaModFix/>
          </a:blip>
          <a:srcRect b="25905" l="24005" r="24984" t="24704"/>
          <a:stretch/>
        </p:blipFill>
        <p:spPr>
          <a:xfrm>
            <a:off x="6980538" y="3490875"/>
            <a:ext cx="229076" cy="2218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28"/>
          <p:cNvSpPr txBox="1"/>
          <p:nvPr>
            <p:ph type="title"/>
          </p:nvPr>
        </p:nvSpPr>
        <p:spPr>
          <a:xfrm>
            <a:off x="5055394" y="2253815"/>
            <a:ext cx="3822000" cy="5598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v7 Vision</a:t>
            </a:r>
            <a:endParaRPr/>
          </a:p>
        </p:txBody>
      </p:sp>
      <p:sp>
        <p:nvSpPr>
          <p:cNvPr id="249" name="Google Shape;249;p28"/>
          <p:cNvSpPr txBox="1"/>
          <p:nvPr>
            <p:ph idx="1" type="subTitle"/>
          </p:nvPr>
        </p:nvSpPr>
        <p:spPr>
          <a:xfrm>
            <a:off x="5055393" y="2859727"/>
            <a:ext cx="3822000" cy="5598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lang="en"/>
              <a:t>Software Roadmap</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29"/>
          <p:cNvSpPr txBox="1"/>
          <p:nvPr>
            <p:ph type="title"/>
          </p:nvPr>
        </p:nvSpPr>
        <p:spPr>
          <a:xfrm>
            <a:off x="900113" y="68582"/>
            <a:ext cx="7899900" cy="5880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The next stage of KOKO (v7)</a:t>
            </a:r>
            <a:endParaRPr/>
          </a:p>
        </p:txBody>
      </p:sp>
      <p:sp>
        <p:nvSpPr>
          <p:cNvPr id="255" name="Google Shape;255;p29"/>
          <p:cNvSpPr txBox="1"/>
          <p:nvPr>
            <p:ph idx="1" type="subTitle"/>
          </p:nvPr>
        </p:nvSpPr>
        <p:spPr>
          <a:xfrm>
            <a:off x="344043" y="999353"/>
            <a:ext cx="8455800" cy="3639000"/>
          </a:xfrm>
          <a:prstGeom prst="rect">
            <a:avLst/>
          </a:prstGeom>
        </p:spPr>
        <p:txBody>
          <a:bodyPr anchorCtr="0" anchor="t" bIns="34275" lIns="68575" spcFirstLastPara="1" rIns="68575" wrap="square" tIns="34275">
            <a:noAutofit/>
          </a:bodyPr>
          <a:lstStyle/>
          <a:p>
            <a:pPr indent="-361950" lvl="0" marL="457200" rtl="0" algn="l">
              <a:spcBef>
                <a:spcPts val="800"/>
              </a:spcBef>
              <a:spcAft>
                <a:spcPts val="0"/>
              </a:spcAft>
              <a:buSzPts val="2100"/>
              <a:buChar char="•"/>
            </a:pPr>
            <a:r>
              <a:rPr lang="en"/>
              <a:t>Nairobi network is running well on v6.x technology</a:t>
            </a:r>
            <a:endParaRPr/>
          </a:p>
          <a:p>
            <a:pPr indent="-323850" lvl="1" marL="914400" rtl="0" algn="l">
              <a:spcBef>
                <a:spcPts val="0"/>
              </a:spcBef>
              <a:spcAft>
                <a:spcPts val="0"/>
              </a:spcAft>
              <a:buSzPts val="1500"/>
              <a:buChar char="•"/>
            </a:pPr>
            <a:r>
              <a:rPr lang="en"/>
              <a:t>KOKO is the Network Operator</a:t>
            </a:r>
            <a:br>
              <a:rPr lang="en"/>
            </a:br>
            <a:endParaRPr/>
          </a:p>
          <a:p>
            <a:pPr indent="-361950" lvl="0" marL="457200" rtl="0" algn="l">
              <a:spcBef>
                <a:spcPts val="0"/>
              </a:spcBef>
              <a:spcAft>
                <a:spcPts val="0"/>
              </a:spcAft>
              <a:buSzPts val="2100"/>
              <a:buChar char="•"/>
            </a:pPr>
            <a:r>
              <a:rPr lang="en"/>
              <a:t>New networks are being deployed in other markets (v7)</a:t>
            </a:r>
            <a:endParaRPr/>
          </a:p>
          <a:p>
            <a:pPr indent="-323850" lvl="1" marL="914400" rtl="0" algn="l">
              <a:spcBef>
                <a:spcPts val="0"/>
              </a:spcBef>
              <a:spcAft>
                <a:spcPts val="0"/>
              </a:spcAft>
              <a:buSzPts val="1500"/>
              <a:buChar char="•"/>
            </a:pPr>
            <a:r>
              <a:rPr lang="en"/>
              <a:t>Run by “KOKO-licensed” Network Operators </a:t>
            </a:r>
            <a:endParaRPr/>
          </a:p>
          <a:p>
            <a:pPr indent="-323850" lvl="1" marL="914400" rtl="0" algn="l">
              <a:spcBef>
                <a:spcPts val="0"/>
              </a:spcBef>
              <a:spcAft>
                <a:spcPts val="0"/>
              </a:spcAft>
              <a:buSzPts val="1500"/>
              <a:buChar char="•"/>
            </a:pPr>
            <a:r>
              <a:rPr lang="en"/>
              <a:t>KOKO resells v7 hardware &amp; software to Operator, and provides consulting services to help the Operator design, implement &amp; operate profitable Network</a:t>
            </a:r>
            <a:endParaRPr/>
          </a:p>
          <a:p>
            <a:pPr indent="-323850" lvl="1" marL="914400" rtl="0" algn="l">
              <a:spcBef>
                <a:spcPts val="0"/>
              </a:spcBef>
              <a:spcAft>
                <a:spcPts val="0"/>
              </a:spcAft>
              <a:buSzPts val="1500"/>
              <a:buChar char="•"/>
            </a:pPr>
            <a:r>
              <a:rPr lang="en"/>
              <a:t>KOKO earns fuel throughput-based license fees from use of v7 software </a:t>
            </a:r>
            <a:endParaRPr/>
          </a:p>
          <a:p>
            <a:pPr indent="-323850" lvl="1" marL="914400" rtl="0" algn="l">
              <a:spcBef>
                <a:spcPts val="0"/>
              </a:spcBef>
              <a:spcAft>
                <a:spcPts val="0"/>
              </a:spcAft>
              <a:buSzPts val="1500"/>
              <a:buChar char="•"/>
            </a:pPr>
            <a:r>
              <a:rPr lang="en"/>
              <a:t>KOKO v7 platform extends beyond v6.x with core new KDM &amp; Labs offerings</a:t>
            </a:r>
            <a:endParaRPr/>
          </a:p>
          <a:p>
            <a:pPr indent="-317500" lvl="2" marL="1371600" rtl="0" algn="l">
              <a:spcBef>
                <a:spcPts val="0"/>
              </a:spcBef>
              <a:spcAft>
                <a:spcPts val="0"/>
              </a:spcAft>
              <a:buSzPts val="1400"/>
              <a:buChar char="•"/>
            </a:pPr>
            <a:r>
              <a:rPr lang="en"/>
              <a:t>E.g. Digital content distribution, Retail/ecommerce, etc.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30"/>
          <p:cNvSpPr txBox="1"/>
          <p:nvPr>
            <p:ph type="title"/>
          </p:nvPr>
        </p:nvSpPr>
        <p:spPr>
          <a:xfrm>
            <a:off x="900113" y="68582"/>
            <a:ext cx="7899900" cy="5880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Building v7 requires going through v6 Learning Curve</a:t>
            </a:r>
            <a:endParaRPr/>
          </a:p>
        </p:txBody>
      </p:sp>
      <p:grpSp>
        <p:nvGrpSpPr>
          <p:cNvPr id="261" name="Google Shape;261;p30"/>
          <p:cNvGrpSpPr/>
          <p:nvPr/>
        </p:nvGrpSpPr>
        <p:grpSpPr>
          <a:xfrm>
            <a:off x="1024738" y="1040625"/>
            <a:ext cx="1606073" cy="2543800"/>
            <a:chOff x="796138" y="1345425"/>
            <a:chExt cx="1606073" cy="2543800"/>
          </a:xfrm>
        </p:grpSpPr>
        <p:grpSp>
          <p:nvGrpSpPr>
            <p:cNvPr id="262" name="Google Shape;262;p30"/>
            <p:cNvGrpSpPr/>
            <p:nvPr/>
          </p:nvGrpSpPr>
          <p:grpSpPr>
            <a:xfrm>
              <a:off x="796138" y="1695421"/>
              <a:ext cx="1606073" cy="908429"/>
              <a:chOff x="796138" y="1695421"/>
              <a:chExt cx="1606073" cy="908429"/>
            </a:xfrm>
          </p:grpSpPr>
          <p:cxnSp>
            <p:nvCxnSpPr>
              <p:cNvPr id="263" name="Google Shape;263;p30"/>
              <p:cNvCxnSpPr/>
              <p:nvPr/>
            </p:nvCxnSpPr>
            <p:spPr>
              <a:xfrm>
                <a:off x="1664415" y="1695421"/>
                <a:ext cx="718500" cy="741900"/>
              </a:xfrm>
              <a:prstGeom prst="straightConnector1">
                <a:avLst/>
              </a:prstGeom>
              <a:noFill/>
              <a:ln cap="flat" cmpd="sng" w="9525">
                <a:solidFill>
                  <a:srgbClr val="0D5DDF"/>
                </a:solidFill>
                <a:prstDash val="solid"/>
                <a:round/>
                <a:headEnd len="sm" w="sm" type="none"/>
                <a:tailEnd len="sm" w="sm" type="none"/>
              </a:ln>
            </p:spPr>
          </p:cxnSp>
          <p:sp>
            <p:nvSpPr>
              <p:cNvPr id="264" name="Google Shape;264;p30"/>
              <p:cNvSpPr/>
              <p:nvPr/>
            </p:nvSpPr>
            <p:spPr>
              <a:xfrm flipH="1">
                <a:off x="796138" y="2306625"/>
                <a:ext cx="1605900" cy="143400"/>
              </a:xfrm>
              <a:prstGeom prst="parallelogram">
                <a:avLst>
                  <a:gd fmla="val 96952" name="adj"/>
                </a:avLst>
              </a:prstGeom>
              <a:solidFill>
                <a:srgbClr val="0D5D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265" name="Google Shape;265;p30"/>
              <p:cNvSpPr/>
              <p:nvPr/>
            </p:nvSpPr>
            <p:spPr>
              <a:xfrm>
                <a:off x="796311" y="2460450"/>
                <a:ext cx="1605900" cy="143400"/>
              </a:xfrm>
              <a:prstGeom prst="parallelogram">
                <a:avLst>
                  <a:gd fmla="val 96952" name="adj"/>
                </a:avLst>
              </a:prstGeom>
              <a:solidFill>
                <a:srgbClr val="0944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6" name="Google Shape;266;p30"/>
            <p:cNvSpPr txBox="1"/>
            <p:nvPr/>
          </p:nvSpPr>
          <p:spPr>
            <a:xfrm>
              <a:off x="915823" y="2695025"/>
              <a:ext cx="13242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 sz="1000">
                  <a:solidFill>
                    <a:srgbClr val="0C58D3"/>
                  </a:solidFill>
                  <a:latin typeface="Roboto"/>
                  <a:ea typeface="Roboto"/>
                  <a:cs typeface="Roboto"/>
                  <a:sym typeface="Roboto"/>
                </a:rPr>
                <a:t>Agent Management</a:t>
              </a:r>
              <a:endParaRPr b="1" sz="1000">
                <a:solidFill>
                  <a:srgbClr val="0C58D3"/>
                </a:solidFill>
                <a:latin typeface="Roboto"/>
                <a:ea typeface="Roboto"/>
                <a:cs typeface="Roboto"/>
                <a:sym typeface="Roboto"/>
              </a:endParaRPr>
            </a:p>
          </p:txBody>
        </p:sp>
        <p:sp>
          <p:nvSpPr>
            <p:cNvPr id="267" name="Google Shape;267;p30"/>
            <p:cNvSpPr txBox="1"/>
            <p:nvPr/>
          </p:nvSpPr>
          <p:spPr>
            <a:xfrm>
              <a:off x="918274" y="3151825"/>
              <a:ext cx="1324200" cy="737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800">
                  <a:solidFill>
                    <a:srgbClr val="0C58D3"/>
                  </a:solidFill>
                  <a:latin typeface="Roboto"/>
                  <a:ea typeface="Roboto"/>
                  <a:cs typeface="Roboto"/>
                  <a:sym typeface="Roboto"/>
                </a:rPr>
                <a:t>Learning from building the agent management pipeline</a:t>
              </a:r>
              <a:endParaRPr sz="800">
                <a:solidFill>
                  <a:srgbClr val="0C58D3"/>
                </a:solidFill>
                <a:latin typeface="Roboto"/>
                <a:ea typeface="Roboto"/>
                <a:cs typeface="Roboto"/>
                <a:sym typeface="Roboto"/>
              </a:endParaRPr>
            </a:p>
          </p:txBody>
        </p:sp>
        <p:sp>
          <p:nvSpPr>
            <p:cNvPr id="268" name="Google Shape;268;p30"/>
            <p:cNvSpPr txBox="1"/>
            <p:nvPr/>
          </p:nvSpPr>
          <p:spPr>
            <a:xfrm>
              <a:off x="1085439" y="1345425"/>
              <a:ext cx="624300" cy="24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en" sz="800">
                  <a:solidFill>
                    <a:srgbClr val="0C58D3"/>
                  </a:solidFill>
                  <a:latin typeface="Roboto"/>
                  <a:ea typeface="Roboto"/>
                  <a:cs typeface="Roboto"/>
                  <a:sym typeface="Roboto"/>
                </a:rPr>
                <a:t>300 KPs</a:t>
              </a:r>
              <a:endParaRPr sz="800">
                <a:solidFill>
                  <a:srgbClr val="0C58D3"/>
                </a:solidFill>
                <a:latin typeface="Roboto"/>
                <a:ea typeface="Roboto"/>
                <a:cs typeface="Roboto"/>
                <a:sym typeface="Roboto"/>
              </a:endParaRPr>
            </a:p>
          </p:txBody>
        </p:sp>
      </p:grpSp>
      <p:grpSp>
        <p:nvGrpSpPr>
          <p:cNvPr id="269" name="Google Shape;269;p30"/>
          <p:cNvGrpSpPr/>
          <p:nvPr/>
        </p:nvGrpSpPr>
        <p:grpSpPr>
          <a:xfrm>
            <a:off x="2226300" y="1002809"/>
            <a:ext cx="1892083" cy="2581616"/>
            <a:chOff x="1997700" y="1307609"/>
            <a:chExt cx="1892083" cy="2581616"/>
          </a:xfrm>
        </p:grpSpPr>
        <p:cxnSp>
          <p:nvCxnSpPr>
            <p:cNvPr id="270" name="Google Shape;270;p30"/>
            <p:cNvCxnSpPr/>
            <p:nvPr/>
          </p:nvCxnSpPr>
          <p:spPr>
            <a:xfrm>
              <a:off x="3151986" y="1695421"/>
              <a:ext cx="718500" cy="741900"/>
            </a:xfrm>
            <a:prstGeom prst="straightConnector1">
              <a:avLst/>
            </a:prstGeom>
            <a:noFill/>
            <a:ln cap="flat" cmpd="sng" w="9525">
              <a:solidFill>
                <a:srgbClr val="D9D9D9"/>
              </a:solidFill>
              <a:prstDash val="solid"/>
              <a:round/>
              <a:headEnd len="sm" w="sm" type="none"/>
              <a:tailEnd len="sm" w="sm" type="none"/>
            </a:ln>
          </p:spPr>
        </p:cxnSp>
        <p:sp>
          <p:nvSpPr>
            <p:cNvPr id="271" name="Google Shape;271;p30"/>
            <p:cNvSpPr/>
            <p:nvPr/>
          </p:nvSpPr>
          <p:spPr>
            <a:xfrm>
              <a:off x="2283883" y="2460450"/>
              <a:ext cx="1605900" cy="143400"/>
            </a:xfrm>
            <a:prstGeom prst="parallelogram">
              <a:avLst>
                <a:gd fmla="val 96952" name="adj"/>
              </a:avLst>
            </a:prstGeom>
            <a:solidFill>
              <a:srgbClr val="8585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30"/>
            <p:cNvSpPr txBox="1"/>
            <p:nvPr/>
          </p:nvSpPr>
          <p:spPr>
            <a:xfrm>
              <a:off x="2404931" y="2695025"/>
              <a:ext cx="13242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 sz="1000">
                  <a:solidFill>
                    <a:srgbClr val="858585"/>
                  </a:solidFill>
                  <a:latin typeface="Roboto"/>
                  <a:ea typeface="Roboto"/>
                  <a:cs typeface="Roboto"/>
                  <a:sym typeface="Roboto"/>
                </a:rPr>
                <a:t>KP &amp; Fuel Logistics</a:t>
              </a:r>
              <a:endParaRPr b="1" sz="1000">
                <a:solidFill>
                  <a:srgbClr val="858585"/>
                </a:solidFill>
                <a:latin typeface="Roboto"/>
                <a:ea typeface="Roboto"/>
                <a:cs typeface="Roboto"/>
                <a:sym typeface="Roboto"/>
              </a:endParaRPr>
            </a:p>
          </p:txBody>
        </p:sp>
        <p:sp>
          <p:nvSpPr>
            <p:cNvPr id="273" name="Google Shape;273;p30"/>
            <p:cNvSpPr txBox="1"/>
            <p:nvPr/>
          </p:nvSpPr>
          <p:spPr>
            <a:xfrm>
              <a:off x="2407381" y="3151825"/>
              <a:ext cx="1324200" cy="737400"/>
            </a:xfrm>
            <a:prstGeom prst="rect">
              <a:avLst/>
            </a:prstGeom>
            <a:noFill/>
            <a:ln>
              <a:noFill/>
            </a:ln>
          </p:spPr>
          <p:txBody>
            <a:bodyPr anchorCtr="0" anchor="t" bIns="91425" lIns="91425" spcFirstLastPara="1" rIns="91425" wrap="square" tIns="91425">
              <a:noAutofit/>
            </a:bodyPr>
            <a:lstStyle/>
            <a:p>
              <a:pPr indent="0" lvl="0" marL="0" rtl="0" algn="l">
                <a:lnSpc>
                  <a:spcPct val="113000"/>
                </a:lnSpc>
                <a:spcBef>
                  <a:spcPts val="0"/>
                </a:spcBef>
                <a:spcAft>
                  <a:spcPts val="0"/>
                </a:spcAft>
                <a:buNone/>
              </a:pPr>
              <a:r>
                <a:rPr lang="en" sz="800">
                  <a:solidFill>
                    <a:srgbClr val="858585"/>
                  </a:solidFill>
                  <a:latin typeface="Roboto"/>
                  <a:ea typeface="Roboto"/>
                  <a:cs typeface="Roboto"/>
                  <a:sym typeface="Roboto"/>
                </a:rPr>
                <a:t>KP Deployment &amp; Maintenance</a:t>
              </a:r>
              <a:r>
                <a:rPr lang="en" sz="800">
                  <a:solidFill>
                    <a:srgbClr val="858585"/>
                  </a:solidFill>
                  <a:latin typeface="Roboto"/>
                  <a:ea typeface="Roboto"/>
                  <a:cs typeface="Roboto"/>
                  <a:sym typeface="Roboto"/>
                </a:rPr>
                <a:t>.</a:t>
              </a:r>
              <a:endParaRPr sz="800">
                <a:solidFill>
                  <a:srgbClr val="858585"/>
                </a:solidFill>
                <a:latin typeface="Roboto"/>
                <a:ea typeface="Roboto"/>
                <a:cs typeface="Roboto"/>
                <a:sym typeface="Roboto"/>
              </a:endParaRPr>
            </a:p>
            <a:p>
              <a:pPr indent="0" lvl="0" marL="0" rtl="0" algn="l">
                <a:lnSpc>
                  <a:spcPct val="113000"/>
                </a:lnSpc>
                <a:spcBef>
                  <a:spcPts val="500"/>
                </a:spcBef>
                <a:spcAft>
                  <a:spcPts val="500"/>
                </a:spcAft>
                <a:buNone/>
              </a:pPr>
              <a:r>
                <a:rPr lang="en" sz="800">
                  <a:solidFill>
                    <a:srgbClr val="858585"/>
                  </a:solidFill>
                  <a:latin typeface="Roboto"/>
                  <a:ea typeface="Roboto"/>
                  <a:cs typeface="Roboto"/>
                  <a:sym typeface="Roboto"/>
                </a:rPr>
                <a:t>Fuel Logistics management</a:t>
              </a:r>
              <a:endParaRPr sz="800">
                <a:solidFill>
                  <a:srgbClr val="858585"/>
                </a:solidFill>
                <a:latin typeface="Roboto"/>
                <a:ea typeface="Roboto"/>
                <a:cs typeface="Roboto"/>
                <a:sym typeface="Roboto"/>
              </a:endParaRPr>
            </a:p>
          </p:txBody>
        </p:sp>
        <p:sp>
          <p:nvSpPr>
            <p:cNvPr id="274" name="Google Shape;274;p30"/>
            <p:cNvSpPr txBox="1"/>
            <p:nvPr/>
          </p:nvSpPr>
          <p:spPr>
            <a:xfrm>
              <a:off x="1997700" y="1307609"/>
              <a:ext cx="1324200" cy="5880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None/>
              </a:pPr>
              <a:r>
                <a:rPr lang="en" sz="800">
                  <a:solidFill>
                    <a:srgbClr val="858585"/>
                  </a:solidFill>
                  <a:latin typeface="Roboto"/>
                  <a:ea typeface="Roboto"/>
                  <a:cs typeface="Roboto"/>
                  <a:sym typeface="Roboto"/>
                </a:rPr>
                <a:t>700 KPs</a:t>
              </a:r>
              <a:endParaRPr sz="800">
                <a:solidFill>
                  <a:srgbClr val="858585"/>
                </a:solidFill>
                <a:latin typeface="Roboto"/>
                <a:ea typeface="Roboto"/>
                <a:cs typeface="Roboto"/>
                <a:sym typeface="Roboto"/>
              </a:endParaRPr>
            </a:p>
            <a:p>
              <a:pPr indent="0" lvl="0" marL="0" rtl="0" algn="r">
                <a:lnSpc>
                  <a:spcPct val="100000"/>
                </a:lnSpc>
                <a:spcBef>
                  <a:spcPts val="0"/>
                </a:spcBef>
                <a:spcAft>
                  <a:spcPts val="0"/>
                </a:spcAft>
                <a:buNone/>
              </a:pPr>
              <a:r>
                <a:rPr lang="en" sz="800">
                  <a:solidFill>
                    <a:srgbClr val="858585"/>
                  </a:solidFill>
                  <a:latin typeface="Roboto"/>
                  <a:ea typeface="Roboto"/>
                  <a:cs typeface="Roboto"/>
                  <a:sym typeface="Roboto"/>
                </a:rPr>
                <a:t>10,000 customers</a:t>
              </a:r>
              <a:endParaRPr sz="800">
                <a:solidFill>
                  <a:srgbClr val="858585"/>
                </a:solidFill>
                <a:latin typeface="Roboto"/>
                <a:ea typeface="Roboto"/>
                <a:cs typeface="Roboto"/>
                <a:sym typeface="Roboto"/>
              </a:endParaRPr>
            </a:p>
          </p:txBody>
        </p:sp>
      </p:grpSp>
      <p:grpSp>
        <p:nvGrpSpPr>
          <p:cNvPr id="275" name="Google Shape;275;p30"/>
          <p:cNvGrpSpPr/>
          <p:nvPr/>
        </p:nvGrpSpPr>
        <p:grpSpPr>
          <a:xfrm>
            <a:off x="3997459" y="1390621"/>
            <a:ext cx="1606073" cy="2193804"/>
            <a:chOff x="3768859" y="1695421"/>
            <a:chExt cx="1606073" cy="2193804"/>
          </a:xfrm>
        </p:grpSpPr>
        <p:cxnSp>
          <p:nvCxnSpPr>
            <p:cNvPr id="276" name="Google Shape;276;p30"/>
            <p:cNvCxnSpPr/>
            <p:nvPr/>
          </p:nvCxnSpPr>
          <p:spPr>
            <a:xfrm>
              <a:off x="4637135" y="1695421"/>
              <a:ext cx="718500" cy="741900"/>
            </a:xfrm>
            <a:prstGeom prst="straightConnector1">
              <a:avLst/>
            </a:prstGeom>
            <a:noFill/>
            <a:ln cap="flat" cmpd="sng" w="9525">
              <a:solidFill>
                <a:srgbClr val="C2C2C2"/>
              </a:solidFill>
              <a:prstDash val="solid"/>
              <a:round/>
              <a:headEnd len="sm" w="sm" type="none"/>
              <a:tailEnd len="sm" w="sm" type="none"/>
            </a:ln>
          </p:spPr>
        </p:cxnSp>
        <p:sp>
          <p:nvSpPr>
            <p:cNvPr id="277" name="Google Shape;277;p30"/>
            <p:cNvSpPr/>
            <p:nvPr/>
          </p:nvSpPr>
          <p:spPr>
            <a:xfrm flipH="1">
              <a:off x="3768859" y="2306625"/>
              <a:ext cx="1605900" cy="143400"/>
            </a:xfrm>
            <a:prstGeom prst="parallelogram">
              <a:avLst>
                <a:gd fmla="val 96952" name="adj"/>
              </a:avLst>
            </a:prstGeom>
            <a:solidFill>
              <a:srgbClr val="C2C2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278" name="Google Shape;278;p30"/>
            <p:cNvSpPr/>
            <p:nvPr/>
          </p:nvSpPr>
          <p:spPr>
            <a:xfrm>
              <a:off x="3769032" y="2460450"/>
              <a:ext cx="1605900" cy="143400"/>
            </a:xfrm>
            <a:prstGeom prst="parallelogram">
              <a:avLst>
                <a:gd fmla="val 96952" name="adj"/>
              </a:avLst>
            </a:prstGeom>
            <a:solidFill>
              <a:srgbClr val="8585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30"/>
            <p:cNvSpPr txBox="1"/>
            <p:nvPr/>
          </p:nvSpPr>
          <p:spPr>
            <a:xfrm>
              <a:off x="3889991" y="2695025"/>
              <a:ext cx="13242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 sz="1000">
                  <a:solidFill>
                    <a:srgbClr val="858585"/>
                  </a:solidFill>
                  <a:latin typeface="Roboto"/>
                  <a:ea typeface="Roboto"/>
                  <a:cs typeface="Roboto"/>
                  <a:sym typeface="Roboto"/>
                </a:rPr>
                <a:t>Demand creation</a:t>
              </a:r>
              <a:endParaRPr b="1" sz="1000">
                <a:solidFill>
                  <a:srgbClr val="858585"/>
                </a:solidFill>
                <a:latin typeface="Roboto"/>
                <a:ea typeface="Roboto"/>
                <a:cs typeface="Roboto"/>
                <a:sym typeface="Roboto"/>
              </a:endParaRPr>
            </a:p>
          </p:txBody>
        </p:sp>
        <p:sp>
          <p:nvSpPr>
            <p:cNvPr id="280" name="Google Shape;280;p30"/>
            <p:cNvSpPr txBox="1"/>
            <p:nvPr/>
          </p:nvSpPr>
          <p:spPr>
            <a:xfrm>
              <a:off x="3892441" y="3151825"/>
              <a:ext cx="1324200" cy="737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800">
                  <a:solidFill>
                    <a:srgbClr val="858585"/>
                  </a:solidFill>
                  <a:latin typeface="Roboto"/>
                  <a:ea typeface="Roboto"/>
                  <a:cs typeface="Roboto"/>
                  <a:sym typeface="Roboto"/>
                </a:rPr>
                <a:t>Customer toolkit to generate demand</a:t>
              </a:r>
              <a:endParaRPr sz="800">
                <a:solidFill>
                  <a:srgbClr val="858585"/>
                </a:solidFill>
                <a:latin typeface="Roboto"/>
                <a:ea typeface="Roboto"/>
                <a:cs typeface="Roboto"/>
                <a:sym typeface="Roboto"/>
              </a:endParaRPr>
            </a:p>
          </p:txBody>
        </p:sp>
      </p:grpSp>
      <p:grpSp>
        <p:nvGrpSpPr>
          <p:cNvPr id="281" name="Google Shape;281;p30"/>
          <p:cNvGrpSpPr/>
          <p:nvPr/>
        </p:nvGrpSpPr>
        <p:grpSpPr>
          <a:xfrm>
            <a:off x="5485241" y="1269225"/>
            <a:ext cx="1606073" cy="2315200"/>
            <a:chOff x="5256641" y="1574025"/>
            <a:chExt cx="1606073" cy="2315200"/>
          </a:xfrm>
        </p:grpSpPr>
        <p:cxnSp>
          <p:nvCxnSpPr>
            <p:cNvPr id="282" name="Google Shape;282;p30"/>
            <p:cNvCxnSpPr/>
            <p:nvPr/>
          </p:nvCxnSpPr>
          <p:spPr>
            <a:xfrm>
              <a:off x="6124917" y="1695421"/>
              <a:ext cx="718500" cy="741900"/>
            </a:xfrm>
            <a:prstGeom prst="straightConnector1">
              <a:avLst/>
            </a:prstGeom>
            <a:noFill/>
            <a:ln cap="flat" cmpd="sng" w="9525">
              <a:solidFill>
                <a:srgbClr val="C2C2C2"/>
              </a:solidFill>
              <a:prstDash val="solid"/>
              <a:round/>
              <a:headEnd len="sm" w="sm" type="none"/>
              <a:tailEnd len="sm" w="sm" type="none"/>
            </a:ln>
          </p:spPr>
        </p:cxnSp>
        <p:sp>
          <p:nvSpPr>
            <p:cNvPr id="283" name="Google Shape;283;p30"/>
            <p:cNvSpPr/>
            <p:nvPr/>
          </p:nvSpPr>
          <p:spPr>
            <a:xfrm flipH="1">
              <a:off x="5256641" y="2306625"/>
              <a:ext cx="1605900" cy="143400"/>
            </a:xfrm>
            <a:prstGeom prst="parallelogram">
              <a:avLst>
                <a:gd fmla="val 96952" name="adj"/>
              </a:avLst>
            </a:prstGeom>
            <a:solidFill>
              <a:srgbClr val="C2C2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284" name="Google Shape;284;p30"/>
            <p:cNvSpPr/>
            <p:nvPr/>
          </p:nvSpPr>
          <p:spPr>
            <a:xfrm>
              <a:off x="5256813" y="2460450"/>
              <a:ext cx="1605900" cy="143400"/>
            </a:xfrm>
            <a:prstGeom prst="parallelogram">
              <a:avLst>
                <a:gd fmla="val 96952" name="adj"/>
              </a:avLst>
            </a:prstGeom>
            <a:solidFill>
              <a:srgbClr val="8585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30"/>
            <p:cNvSpPr txBox="1"/>
            <p:nvPr/>
          </p:nvSpPr>
          <p:spPr>
            <a:xfrm>
              <a:off x="5377778" y="2695025"/>
              <a:ext cx="13242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 sz="1000">
                  <a:solidFill>
                    <a:srgbClr val="858585"/>
                  </a:solidFill>
                  <a:latin typeface="Roboto"/>
                  <a:ea typeface="Roboto"/>
                  <a:cs typeface="Roboto"/>
                  <a:sym typeface="Roboto"/>
                </a:rPr>
                <a:t>Operations at scale</a:t>
              </a:r>
              <a:endParaRPr b="1" sz="1000">
                <a:solidFill>
                  <a:srgbClr val="858585"/>
                </a:solidFill>
                <a:latin typeface="Roboto"/>
                <a:ea typeface="Roboto"/>
                <a:cs typeface="Roboto"/>
                <a:sym typeface="Roboto"/>
              </a:endParaRPr>
            </a:p>
          </p:txBody>
        </p:sp>
        <p:sp>
          <p:nvSpPr>
            <p:cNvPr id="286" name="Google Shape;286;p30"/>
            <p:cNvSpPr txBox="1"/>
            <p:nvPr/>
          </p:nvSpPr>
          <p:spPr>
            <a:xfrm>
              <a:off x="5380229" y="3151825"/>
              <a:ext cx="1324200" cy="737400"/>
            </a:xfrm>
            <a:prstGeom prst="rect">
              <a:avLst/>
            </a:prstGeom>
            <a:noFill/>
            <a:ln>
              <a:noFill/>
            </a:ln>
          </p:spPr>
          <p:txBody>
            <a:bodyPr anchorCtr="0" anchor="t" bIns="91425" lIns="91425" spcFirstLastPara="1" rIns="91425" wrap="square" tIns="91425">
              <a:noAutofit/>
            </a:bodyPr>
            <a:lstStyle/>
            <a:p>
              <a:pPr indent="0" lvl="0" marL="0" rtl="0" algn="l">
                <a:lnSpc>
                  <a:spcPct val="114000"/>
                </a:lnSpc>
                <a:spcBef>
                  <a:spcPts val="0"/>
                </a:spcBef>
                <a:spcAft>
                  <a:spcPts val="0"/>
                </a:spcAft>
                <a:buNone/>
              </a:pPr>
              <a:r>
                <a:rPr lang="en" sz="800">
                  <a:solidFill>
                    <a:srgbClr val="858585"/>
                  </a:solidFill>
                  <a:latin typeface="Roboto"/>
                  <a:ea typeface="Roboto"/>
                  <a:cs typeface="Roboto"/>
                  <a:sym typeface="Roboto"/>
                </a:rPr>
                <a:t>Reporting needs</a:t>
              </a:r>
              <a:endParaRPr sz="800">
                <a:solidFill>
                  <a:srgbClr val="858585"/>
                </a:solidFill>
                <a:latin typeface="Roboto"/>
                <a:ea typeface="Roboto"/>
                <a:cs typeface="Roboto"/>
                <a:sym typeface="Roboto"/>
              </a:endParaRPr>
            </a:p>
            <a:p>
              <a:pPr indent="0" lvl="0" marL="0" rtl="0" algn="l">
                <a:lnSpc>
                  <a:spcPct val="114000"/>
                </a:lnSpc>
                <a:spcBef>
                  <a:spcPts val="500"/>
                </a:spcBef>
                <a:spcAft>
                  <a:spcPts val="500"/>
                </a:spcAft>
                <a:buNone/>
              </a:pPr>
              <a:r>
                <a:rPr lang="en" sz="800">
                  <a:solidFill>
                    <a:srgbClr val="858585"/>
                  </a:solidFill>
                  <a:latin typeface="Roboto"/>
                  <a:ea typeface="Roboto"/>
                  <a:cs typeface="Roboto"/>
                  <a:sym typeface="Roboto"/>
                </a:rPr>
                <a:t>Support tools</a:t>
              </a:r>
              <a:endParaRPr sz="800">
                <a:solidFill>
                  <a:srgbClr val="858585"/>
                </a:solidFill>
                <a:latin typeface="Roboto"/>
                <a:ea typeface="Roboto"/>
                <a:cs typeface="Roboto"/>
                <a:sym typeface="Roboto"/>
              </a:endParaRPr>
            </a:p>
          </p:txBody>
        </p:sp>
        <p:sp>
          <p:nvSpPr>
            <p:cNvPr id="287" name="Google Shape;287;p30"/>
            <p:cNvSpPr txBox="1"/>
            <p:nvPr/>
          </p:nvSpPr>
          <p:spPr>
            <a:xfrm>
              <a:off x="5547394" y="1574025"/>
              <a:ext cx="624300" cy="24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t/>
              </a:r>
              <a:endParaRPr sz="800">
                <a:solidFill>
                  <a:srgbClr val="858585"/>
                </a:solidFill>
                <a:latin typeface="Roboto"/>
                <a:ea typeface="Roboto"/>
                <a:cs typeface="Roboto"/>
                <a:sym typeface="Roboto"/>
              </a:endParaRPr>
            </a:p>
          </p:txBody>
        </p:sp>
      </p:grpSp>
      <p:sp>
        <p:nvSpPr>
          <p:cNvPr id="288" name="Google Shape;288;p30"/>
          <p:cNvSpPr/>
          <p:nvPr/>
        </p:nvSpPr>
        <p:spPr>
          <a:xfrm flipH="1">
            <a:off x="2512484" y="2004125"/>
            <a:ext cx="1605900" cy="143400"/>
          </a:xfrm>
          <a:prstGeom prst="parallelogram">
            <a:avLst>
              <a:gd fmla="val 96952" name="adj"/>
            </a:avLst>
          </a:prstGeom>
          <a:solidFill>
            <a:srgbClr val="C2C2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289" name="Google Shape;289;p30"/>
          <p:cNvSpPr txBox="1"/>
          <p:nvPr/>
        </p:nvSpPr>
        <p:spPr>
          <a:xfrm>
            <a:off x="3350750" y="888225"/>
            <a:ext cx="2022600" cy="5880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None/>
            </a:pPr>
            <a:r>
              <a:rPr lang="en" sz="800">
                <a:solidFill>
                  <a:srgbClr val="858585"/>
                </a:solidFill>
                <a:latin typeface="Roboto"/>
                <a:ea typeface="Roboto"/>
                <a:cs typeface="Roboto"/>
                <a:sym typeface="Roboto"/>
              </a:rPr>
              <a:t>700 KPs</a:t>
            </a:r>
            <a:endParaRPr sz="800">
              <a:solidFill>
                <a:srgbClr val="858585"/>
              </a:solidFill>
              <a:latin typeface="Roboto"/>
              <a:ea typeface="Roboto"/>
              <a:cs typeface="Roboto"/>
              <a:sym typeface="Roboto"/>
            </a:endParaRPr>
          </a:p>
          <a:p>
            <a:pPr indent="0" lvl="0" marL="0" rtl="0" algn="r">
              <a:lnSpc>
                <a:spcPct val="100000"/>
              </a:lnSpc>
              <a:spcBef>
                <a:spcPts val="0"/>
              </a:spcBef>
              <a:spcAft>
                <a:spcPts val="0"/>
              </a:spcAft>
              <a:buNone/>
            </a:pPr>
            <a:r>
              <a:rPr lang="en" sz="800">
                <a:solidFill>
                  <a:srgbClr val="858585"/>
                </a:solidFill>
                <a:latin typeface="Roboto"/>
                <a:ea typeface="Roboto"/>
                <a:cs typeface="Roboto"/>
                <a:sym typeface="Roboto"/>
              </a:rPr>
              <a:t>30,000 customers</a:t>
            </a:r>
            <a:endParaRPr sz="800">
              <a:solidFill>
                <a:srgbClr val="858585"/>
              </a:solidFill>
              <a:latin typeface="Roboto"/>
              <a:ea typeface="Roboto"/>
              <a:cs typeface="Roboto"/>
              <a:sym typeface="Roboto"/>
            </a:endParaRPr>
          </a:p>
          <a:p>
            <a:pPr indent="0" lvl="0" marL="0" rtl="0" algn="r">
              <a:lnSpc>
                <a:spcPct val="100000"/>
              </a:lnSpc>
              <a:spcBef>
                <a:spcPts val="0"/>
              </a:spcBef>
              <a:spcAft>
                <a:spcPts val="0"/>
              </a:spcAft>
              <a:buNone/>
            </a:pPr>
            <a:r>
              <a:rPr lang="en" sz="800">
                <a:solidFill>
                  <a:srgbClr val="858585"/>
                </a:solidFill>
                <a:latin typeface="Roboto"/>
                <a:ea typeface="Roboto"/>
                <a:cs typeface="Roboto"/>
                <a:sym typeface="Roboto"/>
              </a:rPr>
              <a:t>$100,000 monthly KDM revenue</a:t>
            </a:r>
            <a:endParaRPr sz="800">
              <a:solidFill>
                <a:srgbClr val="858585"/>
              </a:solidFill>
              <a:latin typeface="Roboto"/>
              <a:ea typeface="Roboto"/>
              <a:cs typeface="Roboto"/>
              <a:sym typeface="Roboto"/>
            </a:endParaRPr>
          </a:p>
        </p:txBody>
      </p:sp>
      <p:sp>
        <p:nvSpPr>
          <p:cNvPr id="290" name="Google Shape;290;p30"/>
          <p:cNvSpPr txBox="1"/>
          <p:nvPr/>
        </p:nvSpPr>
        <p:spPr>
          <a:xfrm>
            <a:off x="5027150" y="888225"/>
            <a:ext cx="2022600" cy="5880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None/>
            </a:pPr>
            <a:r>
              <a:rPr lang="en" sz="800">
                <a:solidFill>
                  <a:srgbClr val="858585"/>
                </a:solidFill>
                <a:latin typeface="Roboto"/>
                <a:ea typeface="Roboto"/>
                <a:cs typeface="Roboto"/>
                <a:sym typeface="Roboto"/>
              </a:rPr>
              <a:t>700 KPs</a:t>
            </a:r>
            <a:endParaRPr sz="800">
              <a:solidFill>
                <a:srgbClr val="858585"/>
              </a:solidFill>
              <a:latin typeface="Roboto"/>
              <a:ea typeface="Roboto"/>
              <a:cs typeface="Roboto"/>
              <a:sym typeface="Roboto"/>
            </a:endParaRPr>
          </a:p>
          <a:p>
            <a:pPr indent="0" lvl="0" marL="0" rtl="0" algn="r">
              <a:lnSpc>
                <a:spcPct val="100000"/>
              </a:lnSpc>
              <a:spcBef>
                <a:spcPts val="0"/>
              </a:spcBef>
              <a:spcAft>
                <a:spcPts val="0"/>
              </a:spcAft>
              <a:buNone/>
            </a:pPr>
            <a:r>
              <a:rPr lang="en" sz="800">
                <a:solidFill>
                  <a:srgbClr val="858585"/>
                </a:solidFill>
                <a:latin typeface="Roboto"/>
                <a:ea typeface="Roboto"/>
                <a:cs typeface="Roboto"/>
                <a:sym typeface="Roboto"/>
              </a:rPr>
              <a:t>60,000 customers</a:t>
            </a:r>
            <a:endParaRPr sz="800">
              <a:solidFill>
                <a:srgbClr val="858585"/>
              </a:solidFill>
              <a:latin typeface="Roboto"/>
              <a:ea typeface="Roboto"/>
              <a:cs typeface="Roboto"/>
              <a:sym typeface="Roboto"/>
            </a:endParaRPr>
          </a:p>
          <a:p>
            <a:pPr indent="0" lvl="0" marL="0" rtl="0" algn="r">
              <a:lnSpc>
                <a:spcPct val="100000"/>
              </a:lnSpc>
              <a:spcBef>
                <a:spcPts val="0"/>
              </a:spcBef>
              <a:spcAft>
                <a:spcPts val="0"/>
              </a:spcAft>
              <a:buNone/>
            </a:pPr>
            <a:r>
              <a:rPr lang="en" sz="800">
                <a:solidFill>
                  <a:srgbClr val="858585"/>
                </a:solidFill>
                <a:latin typeface="Roboto"/>
                <a:ea typeface="Roboto"/>
                <a:cs typeface="Roboto"/>
                <a:sym typeface="Roboto"/>
              </a:rPr>
              <a:t>$500,000 monthly KDM revenue</a:t>
            </a:r>
            <a:endParaRPr sz="800">
              <a:solidFill>
                <a:srgbClr val="858585"/>
              </a:solidFill>
              <a:latin typeface="Roboto"/>
              <a:ea typeface="Roboto"/>
              <a:cs typeface="Roboto"/>
              <a:sym typeface="Roboto"/>
            </a:endParaRPr>
          </a:p>
        </p:txBody>
      </p:sp>
      <p:sp>
        <p:nvSpPr>
          <p:cNvPr id="291" name="Google Shape;291;p30"/>
          <p:cNvSpPr txBox="1"/>
          <p:nvPr/>
        </p:nvSpPr>
        <p:spPr>
          <a:xfrm rot="-5400000">
            <a:off x="-446400" y="3716525"/>
            <a:ext cx="1605900" cy="37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Nunito"/>
                <a:ea typeface="Nunito"/>
                <a:cs typeface="Nunito"/>
                <a:sym typeface="Nunito"/>
              </a:rPr>
              <a:t>Building v7</a:t>
            </a:r>
            <a:endParaRPr b="1">
              <a:latin typeface="Nunito"/>
              <a:ea typeface="Nunito"/>
              <a:cs typeface="Nunito"/>
              <a:sym typeface="Nunito"/>
            </a:endParaRPr>
          </a:p>
        </p:txBody>
      </p:sp>
      <p:sp>
        <p:nvSpPr>
          <p:cNvPr id="292" name="Google Shape;292;p30"/>
          <p:cNvSpPr txBox="1"/>
          <p:nvPr/>
        </p:nvSpPr>
        <p:spPr>
          <a:xfrm rot="-5400000">
            <a:off x="-477400" y="1707075"/>
            <a:ext cx="1605900" cy="37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Nunito"/>
                <a:ea typeface="Nunito"/>
                <a:cs typeface="Nunito"/>
                <a:sym typeface="Nunito"/>
              </a:rPr>
              <a:t>Learning</a:t>
            </a:r>
            <a:r>
              <a:rPr b="1" lang="en">
                <a:latin typeface="Nunito"/>
                <a:ea typeface="Nunito"/>
                <a:cs typeface="Nunito"/>
                <a:sym typeface="Nunito"/>
              </a:rPr>
              <a:t> v6</a:t>
            </a:r>
            <a:endParaRPr b="1">
              <a:latin typeface="Nunito"/>
              <a:ea typeface="Nunito"/>
              <a:cs typeface="Nunito"/>
              <a:sym typeface="Nunito"/>
            </a:endParaRPr>
          </a:p>
        </p:txBody>
      </p:sp>
      <p:grpSp>
        <p:nvGrpSpPr>
          <p:cNvPr id="293" name="Google Shape;293;p30"/>
          <p:cNvGrpSpPr/>
          <p:nvPr/>
        </p:nvGrpSpPr>
        <p:grpSpPr>
          <a:xfrm>
            <a:off x="1232489" y="4020975"/>
            <a:ext cx="1606073" cy="297225"/>
            <a:chOff x="6741789" y="2306625"/>
            <a:chExt cx="1606073" cy="297225"/>
          </a:xfrm>
        </p:grpSpPr>
        <p:sp>
          <p:nvSpPr>
            <p:cNvPr id="294" name="Google Shape;294;p30"/>
            <p:cNvSpPr/>
            <p:nvPr/>
          </p:nvSpPr>
          <p:spPr>
            <a:xfrm flipH="1">
              <a:off x="6741789" y="2306625"/>
              <a:ext cx="1605900" cy="143400"/>
            </a:xfrm>
            <a:prstGeom prst="parallelogram">
              <a:avLst>
                <a:gd fmla="val 96952" name="adj"/>
              </a:avLst>
            </a:prstGeom>
            <a:solidFill>
              <a:srgbClr val="C2C2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295" name="Google Shape;295;p30"/>
            <p:cNvSpPr/>
            <p:nvPr/>
          </p:nvSpPr>
          <p:spPr>
            <a:xfrm>
              <a:off x="6741962" y="2460450"/>
              <a:ext cx="1605900" cy="143400"/>
            </a:xfrm>
            <a:prstGeom prst="parallelogram">
              <a:avLst>
                <a:gd fmla="val 96952" name="adj"/>
              </a:avLst>
            </a:prstGeom>
            <a:solidFill>
              <a:srgbClr val="8585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6" name="Google Shape;296;p30"/>
          <p:cNvSpPr/>
          <p:nvPr/>
        </p:nvSpPr>
        <p:spPr>
          <a:xfrm>
            <a:off x="2739278" y="4174800"/>
            <a:ext cx="1605900" cy="143400"/>
          </a:xfrm>
          <a:prstGeom prst="parallelogram">
            <a:avLst>
              <a:gd fmla="val 96952" name="adj"/>
            </a:avLst>
          </a:prstGeom>
          <a:solidFill>
            <a:srgbClr val="8585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7" name="Google Shape;297;p30"/>
          <p:cNvGrpSpPr/>
          <p:nvPr/>
        </p:nvGrpSpPr>
        <p:grpSpPr>
          <a:xfrm>
            <a:off x="2762339" y="4020975"/>
            <a:ext cx="1606073" cy="297225"/>
            <a:chOff x="6741789" y="2306625"/>
            <a:chExt cx="1606073" cy="297225"/>
          </a:xfrm>
        </p:grpSpPr>
        <p:sp>
          <p:nvSpPr>
            <p:cNvPr id="298" name="Google Shape;298;p30"/>
            <p:cNvSpPr/>
            <p:nvPr/>
          </p:nvSpPr>
          <p:spPr>
            <a:xfrm flipH="1">
              <a:off x="6741789" y="2306625"/>
              <a:ext cx="1605900" cy="143400"/>
            </a:xfrm>
            <a:prstGeom prst="parallelogram">
              <a:avLst>
                <a:gd fmla="val 96952" name="adj"/>
              </a:avLst>
            </a:prstGeom>
            <a:solidFill>
              <a:srgbClr val="C2C2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299" name="Google Shape;299;p30"/>
            <p:cNvSpPr/>
            <p:nvPr/>
          </p:nvSpPr>
          <p:spPr>
            <a:xfrm>
              <a:off x="6741962" y="2460450"/>
              <a:ext cx="1605900" cy="143400"/>
            </a:xfrm>
            <a:prstGeom prst="parallelogram">
              <a:avLst>
                <a:gd fmla="val 96952" name="adj"/>
              </a:avLst>
            </a:prstGeom>
            <a:solidFill>
              <a:srgbClr val="8585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0" name="Google Shape;300;p30"/>
          <p:cNvGrpSpPr/>
          <p:nvPr/>
        </p:nvGrpSpPr>
        <p:grpSpPr>
          <a:xfrm>
            <a:off x="5774707" y="4020975"/>
            <a:ext cx="1606073" cy="297225"/>
            <a:chOff x="6741789" y="2306625"/>
            <a:chExt cx="1606073" cy="297225"/>
          </a:xfrm>
        </p:grpSpPr>
        <p:sp>
          <p:nvSpPr>
            <p:cNvPr id="301" name="Google Shape;301;p30"/>
            <p:cNvSpPr/>
            <p:nvPr/>
          </p:nvSpPr>
          <p:spPr>
            <a:xfrm flipH="1">
              <a:off x="6741789" y="2306625"/>
              <a:ext cx="1605900" cy="143400"/>
            </a:xfrm>
            <a:prstGeom prst="parallelogram">
              <a:avLst>
                <a:gd fmla="val 96952" name="adj"/>
              </a:avLst>
            </a:prstGeom>
            <a:solidFill>
              <a:srgbClr val="C2C2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302" name="Google Shape;302;p30"/>
            <p:cNvSpPr/>
            <p:nvPr/>
          </p:nvSpPr>
          <p:spPr>
            <a:xfrm>
              <a:off x="6741962" y="2460450"/>
              <a:ext cx="1605900" cy="143400"/>
            </a:xfrm>
            <a:prstGeom prst="parallelogram">
              <a:avLst>
                <a:gd fmla="val 96952" name="adj"/>
              </a:avLst>
            </a:prstGeom>
            <a:solidFill>
              <a:srgbClr val="8585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3" name="Google Shape;303;p30"/>
          <p:cNvGrpSpPr/>
          <p:nvPr/>
        </p:nvGrpSpPr>
        <p:grpSpPr>
          <a:xfrm>
            <a:off x="4265139" y="4020975"/>
            <a:ext cx="1606073" cy="297225"/>
            <a:chOff x="6741789" y="2306625"/>
            <a:chExt cx="1606073" cy="297225"/>
          </a:xfrm>
        </p:grpSpPr>
        <p:sp>
          <p:nvSpPr>
            <p:cNvPr id="304" name="Google Shape;304;p30"/>
            <p:cNvSpPr/>
            <p:nvPr/>
          </p:nvSpPr>
          <p:spPr>
            <a:xfrm flipH="1">
              <a:off x="6741789" y="2306625"/>
              <a:ext cx="1605900" cy="143400"/>
            </a:xfrm>
            <a:prstGeom prst="parallelogram">
              <a:avLst>
                <a:gd fmla="val 96952" name="adj"/>
              </a:avLst>
            </a:prstGeom>
            <a:solidFill>
              <a:srgbClr val="C2C2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305" name="Google Shape;305;p30"/>
            <p:cNvSpPr/>
            <p:nvPr/>
          </p:nvSpPr>
          <p:spPr>
            <a:xfrm>
              <a:off x="6741962" y="2460450"/>
              <a:ext cx="1605900" cy="143400"/>
            </a:xfrm>
            <a:prstGeom prst="parallelogram">
              <a:avLst>
                <a:gd fmla="val 96952" name="adj"/>
              </a:avLst>
            </a:prstGeom>
            <a:solidFill>
              <a:srgbClr val="8585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6" name="Google Shape;306;p30"/>
          <p:cNvGrpSpPr/>
          <p:nvPr/>
        </p:nvGrpSpPr>
        <p:grpSpPr>
          <a:xfrm>
            <a:off x="7281403" y="4020975"/>
            <a:ext cx="1606073" cy="297225"/>
            <a:chOff x="6741789" y="2306625"/>
            <a:chExt cx="1606073" cy="297225"/>
          </a:xfrm>
        </p:grpSpPr>
        <p:sp>
          <p:nvSpPr>
            <p:cNvPr id="307" name="Google Shape;307;p30"/>
            <p:cNvSpPr/>
            <p:nvPr/>
          </p:nvSpPr>
          <p:spPr>
            <a:xfrm flipH="1">
              <a:off x="6741789" y="2306625"/>
              <a:ext cx="1605900" cy="143400"/>
            </a:xfrm>
            <a:prstGeom prst="parallelogram">
              <a:avLst>
                <a:gd fmla="val 96952" name="adj"/>
              </a:avLst>
            </a:prstGeom>
            <a:solidFill>
              <a:srgbClr val="C2C2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308" name="Google Shape;308;p30"/>
            <p:cNvSpPr/>
            <p:nvPr/>
          </p:nvSpPr>
          <p:spPr>
            <a:xfrm>
              <a:off x="6741962" y="2460450"/>
              <a:ext cx="1605900" cy="143400"/>
            </a:xfrm>
            <a:prstGeom prst="parallelogram">
              <a:avLst>
                <a:gd fmla="val 96952" name="adj"/>
              </a:avLst>
            </a:prstGeom>
            <a:solidFill>
              <a:srgbClr val="8585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KOKO Corporate PowerPoint template_vF - 2019">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